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9" r:id="rId2"/>
    <p:sldId id="256" r:id="rId3"/>
    <p:sldId id="257" r:id="rId4"/>
    <p:sldId id="259" r:id="rId5"/>
    <p:sldId id="260" r:id="rId6"/>
    <p:sldId id="261" r:id="rId7"/>
    <p:sldId id="265" r:id="rId8"/>
    <p:sldId id="266" r:id="rId9"/>
    <p:sldId id="263" r:id="rId10"/>
    <p:sldId id="269" r:id="rId11"/>
    <p:sldId id="270" r:id="rId12"/>
    <p:sldId id="264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7" r:id="rId22"/>
    <p:sldId id="268" r:id="rId23"/>
    <p:sldId id="258" r:id="rId24"/>
  </p:sldIdLst>
  <p:sldSz cx="12192000" cy="6858000"/>
  <p:notesSz cx="6858000" cy="9144000"/>
  <p:embeddedFontLst>
    <p:embeddedFont>
      <p:font typeface="American Captain" pitchFamily="50" charset="0"/>
      <p:regular r:id="rId25"/>
    </p:embeddedFont>
    <p:embeddedFont>
      <p:font typeface="Begok v15" panose="02000500000000000000" pitchFamily="2" charset="0"/>
      <p:regular r:id="rId26"/>
    </p:embeddedFont>
    <p:embeddedFont>
      <p:font typeface="Berlin Sans FB Demi" panose="020E0802020502020306" pitchFamily="34" charset="0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Eras Bold ITC" panose="020B0907030504020204" pitchFamily="34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F8F"/>
    <a:srgbClr val="FF2525"/>
    <a:srgbClr val="8F45C7"/>
    <a:srgbClr val="9E5ECE"/>
    <a:srgbClr val="CBA9E5"/>
    <a:srgbClr val="00FF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AB354B-E649-4B79-96D4-FD748385850D}" v="2" dt="2023-08-11T05:20:11.371"/>
    <p1510:client id="{AD1AA8DA-A9F5-40CE-920A-0287EBB05A16}" v="358" dt="2023-08-10T12:06:17.5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well Wibberley" userId="ce2a0524cb1a1f5a" providerId="LiveId" clId="{7AAB354B-E649-4B79-96D4-FD748385850D}"/>
    <pc:docChg chg="modSld">
      <pc:chgData name="Maxwell Wibberley" userId="ce2a0524cb1a1f5a" providerId="LiveId" clId="{7AAB354B-E649-4B79-96D4-FD748385850D}" dt="2023-08-11T05:16:00.747" v="71" actId="1076"/>
      <pc:docMkLst>
        <pc:docMk/>
      </pc:docMkLst>
      <pc:sldChg chg="modSp mod">
        <pc:chgData name="Maxwell Wibberley" userId="ce2a0524cb1a1f5a" providerId="LiveId" clId="{7AAB354B-E649-4B79-96D4-FD748385850D}" dt="2023-08-11T05:16:00.747" v="71" actId="1076"/>
        <pc:sldMkLst>
          <pc:docMk/>
          <pc:sldMk cId="896937798" sldId="264"/>
        </pc:sldMkLst>
        <pc:spChg chg="mod">
          <ac:chgData name="Maxwell Wibberley" userId="ce2a0524cb1a1f5a" providerId="LiveId" clId="{7AAB354B-E649-4B79-96D4-FD748385850D}" dt="2023-08-11T05:09:53.530" v="2" actId="1076"/>
          <ac:spMkLst>
            <pc:docMk/>
            <pc:sldMk cId="896937798" sldId="264"/>
            <ac:spMk id="31" creationId="{9B59BBD6-3F19-8128-A006-020B7C7A9416}"/>
          </ac:spMkLst>
        </pc:spChg>
        <pc:spChg chg="mod">
          <ac:chgData name="Maxwell Wibberley" userId="ce2a0524cb1a1f5a" providerId="LiveId" clId="{7AAB354B-E649-4B79-96D4-FD748385850D}" dt="2023-08-11T05:09:55.828" v="3" actId="1076"/>
          <ac:spMkLst>
            <pc:docMk/>
            <pc:sldMk cId="896937798" sldId="264"/>
            <ac:spMk id="33" creationId="{58F8C029-9CC5-BF50-E117-E3E0BF8C1DD6}"/>
          </ac:spMkLst>
        </pc:spChg>
        <pc:spChg chg="mod">
          <ac:chgData name="Maxwell Wibberley" userId="ce2a0524cb1a1f5a" providerId="LiveId" clId="{7AAB354B-E649-4B79-96D4-FD748385850D}" dt="2023-08-11T05:16:00.747" v="71" actId="1076"/>
          <ac:spMkLst>
            <pc:docMk/>
            <pc:sldMk cId="896937798" sldId="264"/>
            <ac:spMk id="34" creationId="{7FB1488A-8E8E-DF0D-CD9D-86DF6B808949}"/>
          </ac:spMkLst>
        </pc:spChg>
        <pc:spChg chg="mod">
          <ac:chgData name="Maxwell Wibberley" userId="ce2a0524cb1a1f5a" providerId="LiveId" clId="{7AAB354B-E649-4B79-96D4-FD748385850D}" dt="2023-08-11T05:15:59.246" v="70" actId="1076"/>
          <ac:spMkLst>
            <pc:docMk/>
            <pc:sldMk cId="896937798" sldId="264"/>
            <ac:spMk id="36" creationId="{5877CB1A-AA1E-055A-F91D-048DF99A4616}"/>
          </ac:spMkLst>
        </pc:spChg>
        <pc:spChg chg="mod">
          <ac:chgData name="Maxwell Wibberley" userId="ce2a0524cb1a1f5a" providerId="LiveId" clId="{7AAB354B-E649-4B79-96D4-FD748385850D}" dt="2023-08-11T05:10:13.090" v="7" actId="1076"/>
          <ac:spMkLst>
            <pc:docMk/>
            <pc:sldMk cId="896937798" sldId="264"/>
            <ac:spMk id="39" creationId="{E445A30E-EB3D-5422-1D67-EB61876D842A}"/>
          </ac:spMkLst>
        </pc:spChg>
        <pc:spChg chg="mod">
          <ac:chgData name="Maxwell Wibberley" userId="ce2a0524cb1a1f5a" providerId="LiveId" clId="{7AAB354B-E649-4B79-96D4-FD748385850D}" dt="2023-08-11T05:10:10.677" v="6" actId="1076"/>
          <ac:spMkLst>
            <pc:docMk/>
            <pc:sldMk cId="896937798" sldId="264"/>
            <ac:spMk id="40" creationId="{17AE94F5-B850-73C5-F505-9B508B8F0BF8}"/>
          </ac:spMkLst>
        </pc:spChg>
        <pc:spChg chg="mod">
          <ac:chgData name="Maxwell Wibberley" userId="ce2a0524cb1a1f5a" providerId="LiveId" clId="{7AAB354B-E649-4B79-96D4-FD748385850D}" dt="2023-08-11T05:10:47.861" v="14" actId="1076"/>
          <ac:spMkLst>
            <pc:docMk/>
            <pc:sldMk cId="896937798" sldId="264"/>
            <ac:spMk id="41" creationId="{F5094BBC-3B52-087C-702C-75A954A69FFD}"/>
          </ac:spMkLst>
        </pc:spChg>
      </pc:sldChg>
      <pc:sldChg chg="modSp mod">
        <pc:chgData name="Maxwell Wibberley" userId="ce2a0524cb1a1f5a" providerId="LiveId" clId="{7AAB354B-E649-4B79-96D4-FD748385850D}" dt="2023-08-11T05:15:56.277" v="69" actId="1076"/>
        <pc:sldMkLst>
          <pc:docMk/>
          <pc:sldMk cId="3741366773" sldId="271"/>
        </pc:sldMkLst>
        <pc:spChg chg="mod">
          <ac:chgData name="Maxwell Wibberley" userId="ce2a0524cb1a1f5a" providerId="LiveId" clId="{7AAB354B-E649-4B79-96D4-FD748385850D}" dt="2023-08-11T05:10:31.851" v="11" actId="1076"/>
          <ac:spMkLst>
            <pc:docMk/>
            <pc:sldMk cId="3741366773" sldId="271"/>
            <ac:spMk id="32" creationId="{2AF16B8B-CFBC-1BBD-F03D-A340320519A2}"/>
          </ac:spMkLst>
        </pc:spChg>
        <pc:spChg chg="mod">
          <ac:chgData name="Maxwell Wibberley" userId="ce2a0524cb1a1f5a" providerId="LiveId" clId="{7AAB354B-E649-4B79-96D4-FD748385850D}" dt="2023-08-11T05:10:35.589" v="12" actId="1076"/>
          <ac:spMkLst>
            <pc:docMk/>
            <pc:sldMk cId="3741366773" sldId="271"/>
            <ac:spMk id="33" creationId="{FBBBDCF9-1454-47FB-C91D-B0989A23C727}"/>
          </ac:spMkLst>
        </pc:spChg>
        <pc:spChg chg="mod">
          <ac:chgData name="Maxwell Wibberley" userId="ce2a0524cb1a1f5a" providerId="LiveId" clId="{7AAB354B-E649-4B79-96D4-FD748385850D}" dt="2023-08-11T05:15:56.277" v="69" actId="1076"/>
          <ac:spMkLst>
            <pc:docMk/>
            <pc:sldMk cId="3741366773" sldId="271"/>
            <ac:spMk id="34" creationId="{F2BD0ED8-CE89-0C5E-4656-EF13F5DCCFE8}"/>
          </ac:spMkLst>
        </pc:spChg>
        <pc:spChg chg="mod">
          <ac:chgData name="Maxwell Wibberley" userId="ce2a0524cb1a1f5a" providerId="LiveId" clId="{7AAB354B-E649-4B79-96D4-FD748385850D}" dt="2023-08-11T05:15:53.854" v="68" actId="1076"/>
          <ac:spMkLst>
            <pc:docMk/>
            <pc:sldMk cId="3741366773" sldId="271"/>
            <ac:spMk id="36" creationId="{F99A6E34-744E-B43D-EB90-46EEA58A4D24}"/>
          </ac:spMkLst>
        </pc:spChg>
        <pc:spChg chg="mod">
          <ac:chgData name="Maxwell Wibberley" userId="ce2a0524cb1a1f5a" providerId="LiveId" clId="{7AAB354B-E649-4B79-96D4-FD748385850D}" dt="2023-08-11T05:10:22.272" v="9" actId="1076"/>
          <ac:spMkLst>
            <pc:docMk/>
            <pc:sldMk cId="3741366773" sldId="271"/>
            <ac:spMk id="39" creationId="{C924B348-370A-A43E-6655-F490BB4CCF84}"/>
          </ac:spMkLst>
        </pc:spChg>
        <pc:spChg chg="mod">
          <ac:chgData name="Maxwell Wibberley" userId="ce2a0524cb1a1f5a" providerId="LiveId" clId="{7AAB354B-E649-4B79-96D4-FD748385850D}" dt="2023-08-11T05:10:25.799" v="10" actId="1076"/>
          <ac:spMkLst>
            <pc:docMk/>
            <pc:sldMk cId="3741366773" sldId="271"/>
            <ac:spMk id="40" creationId="{F9E9E058-6F1B-2788-5F78-E73120658AAA}"/>
          </ac:spMkLst>
        </pc:spChg>
        <pc:spChg chg="mod">
          <ac:chgData name="Maxwell Wibberley" userId="ce2a0524cb1a1f5a" providerId="LiveId" clId="{7AAB354B-E649-4B79-96D4-FD748385850D}" dt="2023-08-11T05:10:57.886" v="16" actId="1076"/>
          <ac:spMkLst>
            <pc:docMk/>
            <pc:sldMk cId="3741366773" sldId="271"/>
            <ac:spMk id="41" creationId="{0DC2C39B-9C5A-0B0A-FE6A-312E1784E8AA}"/>
          </ac:spMkLst>
        </pc:spChg>
      </pc:sldChg>
      <pc:sldChg chg="modSp mod">
        <pc:chgData name="Maxwell Wibberley" userId="ce2a0524cb1a1f5a" providerId="LiveId" clId="{7AAB354B-E649-4B79-96D4-FD748385850D}" dt="2023-08-11T05:11:29.280" v="19" actId="1076"/>
        <pc:sldMkLst>
          <pc:docMk/>
          <pc:sldMk cId="69144333" sldId="272"/>
        </pc:sldMkLst>
        <pc:spChg chg="mod">
          <ac:chgData name="Maxwell Wibberley" userId="ce2a0524cb1a1f5a" providerId="LiveId" clId="{7AAB354B-E649-4B79-96D4-FD748385850D}" dt="2023-08-11T05:11:23.815" v="18" actId="1076"/>
          <ac:spMkLst>
            <pc:docMk/>
            <pc:sldMk cId="69144333" sldId="272"/>
            <ac:spMk id="38" creationId="{2D273936-0E13-64F9-F06E-2FA3CDD34ABE}"/>
          </ac:spMkLst>
        </pc:spChg>
        <pc:spChg chg="mod">
          <ac:chgData name="Maxwell Wibberley" userId="ce2a0524cb1a1f5a" providerId="LiveId" clId="{7AAB354B-E649-4B79-96D4-FD748385850D}" dt="2023-08-11T05:11:21.451" v="17" actId="1076"/>
          <ac:spMkLst>
            <pc:docMk/>
            <pc:sldMk cId="69144333" sldId="272"/>
            <ac:spMk id="39" creationId="{C6BFE175-CEA9-162A-FAD6-077BF2ADACCB}"/>
          </ac:spMkLst>
        </pc:spChg>
        <pc:spChg chg="mod">
          <ac:chgData name="Maxwell Wibberley" userId="ce2a0524cb1a1f5a" providerId="LiveId" clId="{7AAB354B-E649-4B79-96D4-FD748385850D}" dt="2023-08-11T05:11:29.280" v="19" actId="1076"/>
          <ac:spMkLst>
            <pc:docMk/>
            <pc:sldMk cId="69144333" sldId="272"/>
            <ac:spMk id="40" creationId="{0969CB4A-C3F6-0B76-FE3F-45367B52589C}"/>
          </ac:spMkLst>
        </pc:spChg>
      </pc:sldChg>
      <pc:sldChg chg="modSp mod">
        <pc:chgData name="Maxwell Wibberley" userId="ce2a0524cb1a1f5a" providerId="LiveId" clId="{7AAB354B-E649-4B79-96D4-FD748385850D}" dt="2023-08-11T05:11:45.252" v="22" actId="1076"/>
        <pc:sldMkLst>
          <pc:docMk/>
          <pc:sldMk cId="2018958021" sldId="273"/>
        </pc:sldMkLst>
        <pc:spChg chg="mod">
          <ac:chgData name="Maxwell Wibberley" userId="ce2a0524cb1a1f5a" providerId="LiveId" clId="{7AAB354B-E649-4B79-96D4-FD748385850D}" dt="2023-08-11T05:11:41.448" v="21" actId="1076"/>
          <ac:spMkLst>
            <pc:docMk/>
            <pc:sldMk cId="2018958021" sldId="273"/>
            <ac:spMk id="30" creationId="{0E8CEBCA-E00F-47FF-0894-A73726F1BF64}"/>
          </ac:spMkLst>
        </pc:spChg>
        <pc:spChg chg="mod">
          <ac:chgData name="Maxwell Wibberley" userId="ce2a0524cb1a1f5a" providerId="LiveId" clId="{7AAB354B-E649-4B79-96D4-FD748385850D}" dt="2023-08-11T05:11:38.937" v="20" actId="1076"/>
          <ac:spMkLst>
            <pc:docMk/>
            <pc:sldMk cId="2018958021" sldId="273"/>
            <ac:spMk id="31" creationId="{91045E1D-5D8F-E87E-A9E7-069944D0F4FA}"/>
          </ac:spMkLst>
        </pc:spChg>
        <pc:spChg chg="mod">
          <ac:chgData name="Maxwell Wibberley" userId="ce2a0524cb1a1f5a" providerId="LiveId" clId="{7AAB354B-E649-4B79-96D4-FD748385850D}" dt="2023-08-11T05:11:45.252" v="22" actId="1076"/>
          <ac:spMkLst>
            <pc:docMk/>
            <pc:sldMk cId="2018958021" sldId="273"/>
            <ac:spMk id="39" creationId="{A48F836A-0F59-EF28-BAFB-0507697E4DCF}"/>
          </ac:spMkLst>
        </pc:spChg>
      </pc:sldChg>
      <pc:sldChg chg="modSp mod">
        <pc:chgData name="Maxwell Wibberley" userId="ce2a0524cb1a1f5a" providerId="LiveId" clId="{7AAB354B-E649-4B79-96D4-FD748385850D}" dt="2023-08-11T05:12:35.611" v="30" actId="1076"/>
        <pc:sldMkLst>
          <pc:docMk/>
          <pc:sldMk cId="294275443" sldId="274"/>
        </pc:sldMkLst>
        <pc:spChg chg="mod">
          <ac:chgData name="Maxwell Wibberley" userId="ce2a0524cb1a1f5a" providerId="LiveId" clId="{7AAB354B-E649-4B79-96D4-FD748385850D}" dt="2023-08-11T05:12:07.477" v="24" actId="1076"/>
          <ac:spMkLst>
            <pc:docMk/>
            <pc:sldMk cId="294275443" sldId="274"/>
            <ac:spMk id="29" creationId="{FD3DAB76-2AB4-FC85-5C6B-7F24BC35FE55}"/>
          </ac:spMkLst>
        </pc:spChg>
        <pc:spChg chg="mod">
          <ac:chgData name="Maxwell Wibberley" userId="ce2a0524cb1a1f5a" providerId="LiveId" clId="{7AAB354B-E649-4B79-96D4-FD748385850D}" dt="2023-08-11T05:12:04.234" v="23" actId="1076"/>
          <ac:spMkLst>
            <pc:docMk/>
            <pc:sldMk cId="294275443" sldId="274"/>
            <ac:spMk id="30" creationId="{491E6EC6-C879-D1C9-52BE-3A857797430E}"/>
          </ac:spMkLst>
        </pc:spChg>
        <pc:spChg chg="mod">
          <ac:chgData name="Maxwell Wibberley" userId="ce2a0524cb1a1f5a" providerId="LiveId" clId="{7AAB354B-E649-4B79-96D4-FD748385850D}" dt="2023-08-11T05:12:27.060" v="28" actId="1076"/>
          <ac:spMkLst>
            <pc:docMk/>
            <pc:sldMk cId="294275443" sldId="274"/>
            <ac:spMk id="31" creationId="{9CF3959B-79E1-5EBD-E286-05E9AA702364}"/>
          </ac:spMkLst>
        </pc:spChg>
        <pc:spChg chg="mod">
          <ac:chgData name="Maxwell Wibberley" userId="ce2a0524cb1a1f5a" providerId="LiveId" clId="{7AAB354B-E649-4B79-96D4-FD748385850D}" dt="2023-08-11T05:12:22.081" v="27" actId="1076"/>
          <ac:spMkLst>
            <pc:docMk/>
            <pc:sldMk cId="294275443" sldId="274"/>
            <ac:spMk id="33" creationId="{D8FA8086-C58C-0601-0951-4BD33C6D00D9}"/>
          </ac:spMkLst>
        </pc:spChg>
        <pc:spChg chg="mod">
          <ac:chgData name="Maxwell Wibberley" userId="ce2a0524cb1a1f5a" providerId="LiveId" clId="{7AAB354B-E649-4B79-96D4-FD748385850D}" dt="2023-08-11T05:12:35.611" v="30" actId="1076"/>
          <ac:spMkLst>
            <pc:docMk/>
            <pc:sldMk cId="294275443" sldId="274"/>
            <ac:spMk id="38" creationId="{C484F30D-D8EE-FEDA-C08D-A8A12EE394E2}"/>
          </ac:spMkLst>
        </pc:spChg>
      </pc:sldChg>
      <pc:sldChg chg="modSp mod">
        <pc:chgData name="Maxwell Wibberley" userId="ce2a0524cb1a1f5a" providerId="LiveId" clId="{7AAB354B-E649-4B79-96D4-FD748385850D}" dt="2023-08-11T05:13:57.065" v="43" actId="1076"/>
        <pc:sldMkLst>
          <pc:docMk/>
          <pc:sldMk cId="1058849498" sldId="275"/>
        </pc:sldMkLst>
        <pc:spChg chg="mod">
          <ac:chgData name="Maxwell Wibberley" userId="ce2a0524cb1a1f5a" providerId="LiveId" clId="{7AAB354B-E649-4B79-96D4-FD748385850D}" dt="2023-08-11T05:13:01.894" v="32" actId="1076"/>
          <ac:spMkLst>
            <pc:docMk/>
            <pc:sldMk cId="1058849498" sldId="275"/>
            <ac:spMk id="29" creationId="{931525C2-ACA6-0770-2D64-05D3BB1D9A17}"/>
          </ac:spMkLst>
        </pc:spChg>
        <pc:spChg chg="mod">
          <ac:chgData name="Maxwell Wibberley" userId="ce2a0524cb1a1f5a" providerId="LiveId" clId="{7AAB354B-E649-4B79-96D4-FD748385850D}" dt="2023-08-11T05:12:58.091" v="31" actId="1076"/>
          <ac:spMkLst>
            <pc:docMk/>
            <pc:sldMk cId="1058849498" sldId="275"/>
            <ac:spMk id="30" creationId="{839A86C8-CF19-89BA-761C-91FB3F7C017E}"/>
          </ac:spMkLst>
        </pc:spChg>
        <pc:spChg chg="mod">
          <ac:chgData name="Maxwell Wibberley" userId="ce2a0524cb1a1f5a" providerId="LiveId" clId="{7AAB354B-E649-4B79-96D4-FD748385850D}" dt="2023-08-11T05:13:14.160" v="34" actId="1076"/>
          <ac:spMkLst>
            <pc:docMk/>
            <pc:sldMk cId="1058849498" sldId="275"/>
            <ac:spMk id="31" creationId="{99013D5B-09F5-1291-D549-0DFBD539EA1B}"/>
          </ac:spMkLst>
        </pc:spChg>
        <pc:spChg chg="mod">
          <ac:chgData name="Maxwell Wibberley" userId="ce2a0524cb1a1f5a" providerId="LiveId" clId="{7AAB354B-E649-4B79-96D4-FD748385850D}" dt="2023-08-11T05:13:08.434" v="33" actId="1076"/>
          <ac:spMkLst>
            <pc:docMk/>
            <pc:sldMk cId="1058849498" sldId="275"/>
            <ac:spMk id="33" creationId="{5E79E44A-6A6D-5255-1582-49422930F7A9}"/>
          </ac:spMkLst>
        </pc:spChg>
        <pc:spChg chg="mod">
          <ac:chgData name="Maxwell Wibberley" userId="ce2a0524cb1a1f5a" providerId="LiveId" clId="{7AAB354B-E649-4B79-96D4-FD748385850D}" dt="2023-08-11T05:13:18.588" v="35" actId="1076"/>
          <ac:spMkLst>
            <pc:docMk/>
            <pc:sldMk cId="1058849498" sldId="275"/>
            <ac:spMk id="36" creationId="{69FEC5D1-55AD-45FB-8810-FE8F00EE348A}"/>
          </ac:spMkLst>
        </pc:spChg>
        <pc:spChg chg="mod">
          <ac:chgData name="Maxwell Wibberley" userId="ce2a0524cb1a1f5a" providerId="LiveId" clId="{7AAB354B-E649-4B79-96D4-FD748385850D}" dt="2023-08-11T05:13:20.553" v="36" actId="1076"/>
          <ac:spMkLst>
            <pc:docMk/>
            <pc:sldMk cId="1058849498" sldId="275"/>
            <ac:spMk id="37" creationId="{C2F1BBE6-5176-12BF-CA70-40E3FDBB0426}"/>
          </ac:spMkLst>
        </pc:spChg>
        <pc:spChg chg="mod">
          <ac:chgData name="Maxwell Wibberley" userId="ce2a0524cb1a1f5a" providerId="LiveId" clId="{7AAB354B-E649-4B79-96D4-FD748385850D}" dt="2023-08-11T05:13:57.065" v="43" actId="1076"/>
          <ac:spMkLst>
            <pc:docMk/>
            <pc:sldMk cId="1058849498" sldId="275"/>
            <ac:spMk id="38" creationId="{312AC46A-1C58-73B7-A978-6D7311368646}"/>
          </ac:spMkLst>
        </pc:spChg>
      </pc:sldChg>
      <pc:sldChg chg="modSp mod">
        <pc:chgData name="Maxwell Wibberley" userId="ce2a0524cb1a1f5a" providerId="LiveId" clId="{7AAB354B-E649-4B79-96D4-FD748385850D}" dt="2023-08-11T05:14:03.053" v="44" actId="1076"/>
        <pc:sldMkLst>
          <pc:docMk/>
          <pc:sldMk cId="3215654035" sldId="276"/>
        </pc:sldMkLst>
        <pc:spChg chg="mod">
          <ac:chgData name="Maxwell Wibberley" userId="ce2a0524cb1a1f5a" providerId="LiveId" clId="{7AAB354B-E649-4B79-96D4-FD748385850D}" dt="2023-08-11T05:13:37.744" v="40" actId="1076"/>
          <ac:spMkLst>
            <pc:docMk/>
            <pc:sldMk cId="3215654035" sldId="276"/>
            <ac:spMk id="28" creationId="{F86B6CF5-00BC-E568-8F90-91FA62D5D75C}"/>
          </ac:spMkLst>
        </pc:spChg>
        <pc:spChg chg="mod">
          <ac:chgData name="Maxwell Wibberley" userId="ce2a0524cb1a1f5a" providerId="LiveId" clId="{7AAB354B-E649-4B79-96D4-FD748385850D}" dt="2023-08-11T05:13:35.266" v="39" actId="1076"/>
          <ac:spMkLst>
            <pc:docMk/>
            <pc:sldMk cId="3215654035" sldId="276"/>
            <ac:spMk id="29" creationId="{EE6954EA-55AA-BFEB-2B50-0FDCEAA5FA40}"/>
          </ac:spMkLst>
        </pc:spChg>
        <pc:spChg chg="mod">
          <ac:chgData name="Maxwell Wibberley" userId="ce2a0524cb1a1f5a" providerId="LiveId" clId="{7AAB354B-E649-4B79-96D4-FD748385850D}" dt="2023-08-11T05:13:41.326" v="41" actId="1076"/>
          <ac:spMkLst>
            <pc:docMk/>
            <pc:sldMk cId="3215654035" sldId="276"/>
            <ac:spMk id="30" creationId="{FBF63F06-218C-990D-2710-2ADB3EC39F97}"/>
          </ac:spMkLst>
        </pc:spChg>
        <pc:spChg chg="mod">
          <ac:chgData name="Maxwell Wibberley" userId="ce2a0524cb1a1f5a" providerId="LiveId" clId="{7AAB354B-E649-4B79-96D4-FD748385850D}" dt="2023-08-11T05:13:43.772" v="42" actId="1076"/>
          <ac:spMkLst>
            <pc:docMk/>
            <pc:sldMk cId="3215654035" sldId="276"/>
            <ac:spMk id="32" creationId="{3ED7AD91-5929-5029-AD1B-5AD3ADAD243B}"/>
          </ac:spMkLst>
        </pc:spChg>
        <pc:spChg chg="mod">
          <ac:chgData name="Maxwell Wibberley" userId="ce2a0524cb1a1f5a" providerId="LiveId" clId="{7AAB354B-E649-4B79-96D4-FD748385850D}" dt="2023-08-11T05:13:31.096" v="38" actId="1076"/>
          <ac:spMkLst>
            <pc:docMk/>
            <pc:sldMk cId="3215654035" sldId="276"/>
            <ac:spMk id="35" creationId="{E7907F54-AFAF-5BCD-2112-5FB8D9437ED7}"/>
          </ac:spMkLst>
        </pc:spChg>
        <pc:spChg chg="mod">
          <ac:chgData name="Maxwell Wibberley" userId="ce2a0524cb1a1f5a" providerId="LiveId" clId="{7AAB354B-E649-4B79-96D4-FD748385850D}" dt="2023-08-11T05:13:28.200" v="37" actId="1076"/>
          <ac:spMkLst>
            <pc:docMk/>
            <pc:sldMk cId="3215654035" sldId="276"/>
            <ac:spMk id="36" creationId="{DEC4C01F-5540-E075-A805-E7BFEDC8814D}"/>
          </ac:spMkLst>
        </pc:spChg>
        <pc:spChg chg="mod">
          <ac:chgData name="Maxwell Wibberley" userId="ce2a0524cb1a1f5a" providerId="LiveId" clId="{7AAB354B-E649-4B79-96D4-FD748385850D}" dt="2023-08-11T05:14:03.053" v="44" actId="1076"/>
          <ac:spMkLst>
            <pc:docMk/>
            <pc:sldMk cId="3215654035" sldId="276"/>
            <ac:spMk id="37" creationId="{357B8939-DF82-1D51-4AE2-306146314956}"/>
          </ac:spMkLst>
        </pc:spChg>
      </pc:sldChg>
      <pc:sldChg chg="modSp mod">
        <pc:chgData name="Maxwell Wibberley" userId="ce2a0524cb1a1f5a" providerId="LiveId" clId="{7AAB354B-E649-4B79-96D4-FD748385850D}" dt="2023-08-11T05:14:42.466" v="50" actId="1076"/>
        <pc:sldMkLst>
          <pc:docMk/>
          <pc:sldMk cId="1591682215" sldId="277"/>
        </pc:sldMkLst>
        <pc:spChg chg="mod">
          <ac:chgData name="Maxwell Wibberley" userId="ce2a0524cb1a1f5a" providerId="LiveId" clId="{7AAB354B-E649-4B79-96D4-FD748385850D}" dt="2023-08-11T05:14:42.466" v="50" actId="1076"/>
          <ac:spMkLst>
            <pc:docMk/>
            <pc:sldMk cId="1591682215" sldId="277"/>
            <ac:spMk id="26" creationId="{815C632E-07AC-2288-DC76-A554CFA1EC8D}"/>
          </ac:spMkLst>
        </pc:spChg>
        <pc:spChg chg="mod">
          <ac:chgData name="Maxwell Wibberley" userId="ce2a0524cb1a1f5a" providerId="LiveId" clId="{7AAB354B-E649-4B79-96D4-FD748385850D}" dt="2023-08-11T05:14:36.425" v="49" actId="1076"/>
          <ac:spMkLst>
            <pc:docMk/>
            <pc:sldMk cId="1591682215" sldId="277"/>
            <ac:spMk id="27" creationId="{E20DE644-28DE-812A-D060-09C7937D14DE}"/>
          </ac:spMkLst>
        </pc:spChg>
        <pc:spChg chg="mod">
          <ac:chgData name="Maxwell Wibberley" userId="ce2a0524cb1a1f5a" providerId="LiveId" clId="{7AAB354B-E649-4B79-96D4-FD748385850D}" dt="2023-08-11T05:14:17.627" v="47" actId="1076"/>
          <ac:spMkLst>
            <pc:docMk/>
            <pc:sldMk cId="1591682215" sldId="277"/>
            <ac:spMk id="28" creationId="{304C5276-E022-9336-5336-B17301BDDEC4}"/>
          </ac:spMkLst>
        </pc:spChg>
        <pc:spChg chg="mod">
          <ac:chgData name="Maxwell Wibberley" userId="ce2a0524cb1a1f5a" providerId="LiveId" clId="{7AAB354B-E649-4B79-96D4-FD748385850D}" dt="2023-08-11T05:14:29.472" v="48" actId="1076"/>
          <ac:spMkLst>
            <pc:docMk/>
            <pc:sldMk cId="1591682215" sldId="277"/>
            <ac:spMk id="30" creationId="{39045411-8CC3-1363-71F0-D9D31368F468}"/>
          </ac:spMkLst>
        </pc:spChg>
        <pc:spChg chg="mod">
          <ac:chgData name="Maxwell Wibberley" userId="ce2a0524cb1a1f5a" providerId="LiveId" clId="{7AAB354B-E649-4B79-96D4-FD748385850D}" dt="2023-08-11T05:14:15.435" v="46" actId="1076"/>
          <ac:spMkLst>
            <pc:docMk/>
            <pc:sldMk cId="1591682215" sldId="277"/>
            <ac:spMk id="33" creationId="{0E49FFC1-4C6A-DD71-130F-AFBE31B801AE}"/>
          </ac:spMkLst>
        </pc:spChg>
        <pc:spChg chg="mod">
          <ac:chgData name="Maxwell Wibberley" userId="ce2a0524cb1a1f5a" providerId="LiveId" clId="{7AAB354B-E649-4B79-96D4-FD748385850D}" dt="2023-08-11T05:14:12.136" v="45" actId="1076"/>
          <ac:spMkLst>
            <pc:docMk/>
            <pc:sldMk cId="1591682215" sldId="277"/>
            <ac:spMk id="34" creationId="{8AC700F2-823C-872A-94A2-53C0134053F5}"/>
          </ac:spMkLst>
        </pc:spChg>
      </pc:sldChg>
      <pc:sldChg chg="modSp mod">
        <pc:chgData name="Maxwell Wibberley" userId="ce2a0524cb1a1f5a" providerId="LiveId" clId="{7AAB354B-E649-4B79-96D4-FD748385850D}" dt="2023-08-11T05:15:37.963" v="67" actId="14100"/>
        <pc:sldMkLst>
          <pc:docMk/>
          <pc:sldMk cId="3836560096" sldId="278"/>
        </pc:sldMkLst>
        <pc:spChg chg="mod">
          <ac:chgData name="Maxwell Wibberley" userId="ce2a0524cb1a1f5a" providerId="LiveId" clId="{7AAB354B-E649-4B79-96D4-FD748385850D}" dt="2023-08-11T05:15:21.248" v="63" actId="14100"/>
          <ac:spMkLst>
            <pc:docMk/>
            <pc:sldMk cId="3836560096" sldId="278"/>
            <ac:spMk id="25" creationId="{FCA8F292-AEBF-5AD5-24D8-BCD3C5C7F53C}"/>
          </ac:spMkLst>
        </pc:spChg>
        <pc:spChg chg="mod">
          <ac:chgData name="Maxwell Wibberley" userId="ce2a0524cb1a1f5a" providerId="LiveId" clId="{7AAB354B-E649-4B79-96D4-FD748385850D}" dt="2023-08-11T05:15:08.390" v="58" actId="14100"/>
          <ac:spMkLst>
            <pc:docMk/>
            <pc:sldMk cId="3836560096" sldId="278"/>
            <ac:spMk id="26" creationId="{04DBE7D2-84CD-3B48-DDB3-4803EFE8BA1A}"/>
          </ac:spMkLst>
        </pc:spChg>
        <pc:spChg chg="mod">
          <ac:chgData name="Maxwell Wibberley" userId="ce2a0524cb1a1f5a" providerId="LiveId" clId="{7AAB354B-E649-4B79-96D4-FD748385850D}" dt="2023-08-11T05:14:45.665" v="51" actId="1076"/>
          <ac:spMkLst>
            <pc:docMk/>
            <pc:sldMk cId="3836560096" sldId="278"/>
            <ac:spMk id="27" creationId="{4364586C-636D-398F-7EA4-D863D573B1B2}"/>
          </ac:spMkLst>
        </pc:spChg>
        <pc:spChg chg="mod">
          <ac:chgData name="Maxwell Wibberley" userId="ce2a0524cb1a1f5a" providerId="LiveId" clId="{7AAB354B-E649-4B79-96D4-FD748385850D}" dt="2023-08-11T05:14:47.670" v="52" actId="1076"/>
          <ac:spMkLst>
            <pc:docMk/>
            <pc:sldMk cId="3836560096" sldId="278"/>
            <ac:spMk id="29" creationId="{70D3B328-16C4-8651-1C3A-B799D95FDBFB}"/>
          </ac:spMkLst>
        </pc:spChg>
        <pc:spChg chg="mod">
          <ac:chgData name="Maxwell Wibberley" userId="ce2a0524cb1a1f5a" providerId="LiveId" clId="{7AAB354B-E649-4B79-96D4-FD748385850D}" dt="2023-08-11T05:15:37.963" v="67" actId="14100"/>
          <ac:spMkLst>
            <pc:docMk/>
            <pc:sldMk cId="3836560096" sldId="278"/>
            <ac:spMk id="32" creationId="{45EBA6CB-4220-C00B-B94E-E41B7E6C35A8}"/>
          </ac:spMkLst>
        </pc:spChg>
        <pc:spChg chg="mod">
          <ac:chgData name="Maxwell Wibberley" userId="ce2a0524cb1a1f5a" providerId="LiveId" clId="{7AAB354B-E649-4B79-96D4-FD748385850D}" dt="2023-08-11T05:15:28.571" v="65" actId="14100"/>
          <ac:spMkLst>
            <pc:docMk/>
            <pc:sldMk cId="3836560096" sldId="278"/>
            <ac:spMk id="33" creationId="{3E2CCA1C-4DE8-916C-60A2-532A53242D6A}"/>
          </ac:spMkLst>
        </pc:spChg>
        <pc:spChg chg="mod">
          <ac:chgData name="Maxwell Wibberley" userId="ce2a0524cb1a1f5a" providerId="LiveId" clId="{7AAB354B-E649-4B79-96D4-FD748385850D}" dt="2023-08-11T05:14:56.279" v="55" actId="1076"/>
          <ac:spMkLst>
            <pc:docMk/>
            <pc:sldMk cId="3836560096" sldId="278"/>
            <ac:spMk id="34" creationId="{8E5163C1-05D2-B259-288F-C63C53FD38B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17B1E-B82E-E0B2-CADE-2E14DC87BF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616836-D88D-60ED-4A00-7E1AC8463B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941CD-6CAC-6BEE-CA1E-DCFD8C371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28514-CBD7-E701-1FC8-B4631457B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70C1-3EFD-BB03-21C3-0B30623C7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96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DA952-71F9-B0B5-E22B-7898BA1A0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087AB0-30D0-9CBB-89E5-1BF2C82439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271CE-19F2-9477-54AE-8B449D415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D65C4-CE4A-8CBE-DEDC-A6F014C7A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E3DD2-F5FB-28CF-DEEC-04CB0DB74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2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88F11A-FF1F-77B6-DF07-EF89A220DE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EFFB2A-6464-9321-409D-A07B94772B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5F129-A269-8480-9285-4CC9E9DE2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EFFD1-66AD-A55F-C88F-31C217705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1470D-B58F-E105-966D-C9C3B28A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AE260-6732-27C3-EB5D-F76562CC4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1D7BD-F360-0E7C-453F-5037B7A6A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0C454-5110-63BF-B624-BEB628FFF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54EE8-AC2D-0DE0-A165-1E0896BAB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6C654-0707-A84C-C7C4-D49740E5E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75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7D197-D5A4-08B2-9649-8AD40B03E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5A50B-46E1-A725-22EF-EC05FA816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332DF-2B57-B30F-7547-F68C2D116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293CA4-94B4-7C6C-2285-09C37568D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E505C-FB2E-4E16-2D38-1CC509368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61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B4D99-CAB0-791C-4666-D2902D2AD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88058-AEC7-64AE-5EF0-D86B17A12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6D9FE9-2765-8B87-6075-12BBC6B0F5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648994-2E9A-4DB6-B409-F4F96174D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E13DA7-30EB-B76F-667A-9EAB6C425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C2A6D-1E0A-44B8-575A-D833E498D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08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72DBA-2A50-7C43-C695-5A70E55DB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0056A-A599-0130-A322-2DD8DF632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226C30-C346-657E-1839-05D05A0C6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3C7457-9213-94C7-8A2F-405BDD2FE5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389059-5BD2-5605-04D7-9B094149AA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89D356-B462-F86E-5768-C7228D29F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4B670-8E28-58D0-77CF-4076A0953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576592-FAAE-97A5-8DB6-7498FC1F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97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8D8BE-DA4D-4B47-2993-7762D7A96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54456A-79A7-23C1-77A2-1E85544F2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C8B5D3-4D87-161A-8935-53DD66C5C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D72097-8204-C820-B704-4230AB76F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43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CA643F-FC27-3706-1D03-7563418C9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3B545E-B891-58AF-EEED-B6C5E64D3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BFDA-BA84-13F5-AC2E-13CC21AC5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75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D4FA2-83CD-3EE5-FB5D-9B23DC3DD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B9705-9CD6-C288-F78A-9763CDB67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74F9E2-CF5A-0022-8D35-68C141048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CEA95E-16F8-D062-1B05-5EA71A59D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D71A7-7DDA-6968-55BE-F5BD9C1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390B3-6D6F-1970-EAFF-F40B089E4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11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37AA1-BB13-A63B-7E36-8ECE51697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7795C9-1916-32DD-9626-655CBFB165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FCD9F-9430-CA08-E22B-85E78917B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BBE76-0CC0-2239-DA75-844800715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5CE51-131B-E076-6689-5D45220CC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C5CD-133B-1FE7-8308-AFF08764E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43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952E8C-9FA1-3569-E73C-88D4AF16B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0A33E6-EDFA-0985-9B4C-6D8673B79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450A8-09A4-BB44-911F-49D7987467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1E44B-F5A5-4191-8E5A-7D37298B3BB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B2F9F7-878D-0653-3875-045E260752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EBFC7-23E4-56F4-E137-060F071F6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6FFDB-B86D-45C9-A844-F18858971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2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6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8.wav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@tbnrsonicmax8536/featured" TargetMode="External"/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4.wav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22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slide" Target="slide4.xml"/><Relationship Id="rId4" Type="http://schemas.openxmlformats.org/officeDocument/2006/relationships/audio" Target="../media/audio7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audio" Target="../media/audio7.wav"/><Relationship Id="rId4" Type="http://schemas.openxmlformats.org/officeDocument/2006/relationships/audio" Target="../media/audio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D45406-7F98-A546-689C-1A967BC4347F}"/>
              </a:ext>
            </a:extLst>
          </p:cNvPr>
          <p:cNvSpPr/>
          <p:nvPr/>
        </p:nvSpPr>
        <p:spPr>
          <a:xfrm>
            <a:off x="-393539" y="-208344"/>
            <a:ext cx="12847898" cy="755826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hlinkClick r:id="" action="ppaction://hlinkshowjump?jump=nextslide">
              <a:snd r:embed="rId4" name="game-start-6104.wav"/>
            </a:hlinkClick>
            <a:extLst>
              <a:ext uri="{FF2B5EF4-FFF2-40B4-BE49-F238E27FC236}">
                <a16:creationId xmlns:a16="http://schemas.microsoft.com/office/drawing/2014/main" id="{B6145FCB-E61F-DE90-4C36-ABA1896787B2}"/>
              </a:ext>
            </a:extLst>
          </p:cNvPr>
          <p:cNvSpPr/>
          <p:nvPr/>
        </p:nvSpPr>
        <p:spPr>
          <a:xfrm>
            <a:off x="3671212" y="2032833"/>
            <a:ext cx="4849575" cy="2792333"/>
          </a:xfrm>
          <a:prstGeom prst="roundRect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merican Captain" pitchFamily="50" charset="0"/>
              </a:rPr>
              <a:t>Start 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8E334B-C922-DA60-8535-D5DD144386A6}"/>
              </a:ext>
            </a:extLst>
          </p:cNvPr>
          <p:cNvSpPr txBox="1"/>
          <p:nvPr/>
        </p:nvSpPr>
        <p:spPr>
          <a:xfrm>
            <a:off x="945792" y="654880"/>
            <a:ext cx="103004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chemeClr val="bg1">
                    <a:lumMod val="95000"/>
                  </a:schemeClr>
                </a:solidFill>
                <a:latin typeface="Begok v15" panose="02000500000000000000" pitchFamily="2" charset="0"/>
              </a:rPr>
              <a:t>sonicmax</a:t>
            </a:r>
            <a:r>
              <a:rPr lang="en-US" sz="6000" dirty="0">
                <a:solidFill>
                  <a:schemeClr val="bg1">
                    <a:lumMod val="95000"/>
                  </a:schemeClr>
                </a:solidFill>
                <a:latin typeface="Begok v15" panose="02000500000000000000" pitchFamily="2" charset="0"/>
              </a:rPr>
              <a:t> studios</a:t>
            </a:r>
          </a:p>
        </p:txBody>
      </p:sp>
      <p:pic>
        <p:nvPicPr>
          <p:cNvPr id="5" name="interface-soft-click-131438">
            <a:hlinkClick r:id="" action="ppaction://media"/>
            <a:extLst>
              <a:ext uri="{FF2B5EF4-FFF2-40B4-BE49-F238E27FC236}">
                <a16:creationId xmlns:a16="http://schemas.microsoft.com/office/drawing/2014/main" id="{FC5059A6-5EAF-06EF-8D89-D6A1001AE4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3797" y="22607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767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A03AB9A-E947-2662-9A68-F3F16E32789F}"/>
              </a:ext>
            </a:extLst>
          </p:cNvPr>
          <p:cNvSpPr/>
          <p:nvPr/>
        </p:nvSpPr>
        <p:spPr>
          <a:xfrm>
            <a:off x="-223935" y="-237465"/>
            <a:ext cx="12773608" cy="712858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5C60B03-7E74-8F98-B362-06F3A87DBECC}"/>
              </a:ext>
            </a:extLst>
          </p:cNvPr>
          <p:cNvSpPr/>
          <p:nvPr/>
        </p:nvSpPr>
        <p:spPr>
          <a:xfrm>
            <a:off x="-223935" y="220079"/>
            <a:ext cx="6574971" cy="17292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/>
              <a:t>B L A C K</a:t>
            </a:r>
          </a:p>
        </p:txBody>
      </p:sp>
      <p:sp>
        <p:nvSpPr>
          <p:cNvPr id="44" name="Rectangl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6CE9B1-C5E9-482B-9719-DE0C167986E2}"/>
              </a:ext>
            </a:extLst>
          </p:cNvPr>
          <p:cNvSpPr/>
          <p:nvPr/>
        </p:nvSpPr>
        <p:spPr>
          <a:xfrm>
            <a:off x="10320867" y="6013173"/>
            <a:ext cx="1236036" cy="727101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hlinkClick r:id="" action="ppaction://hlinkshowjump?jump=nextslide">
              <a:snd r:embed="rId2" name="interface-124464.wav"/>
            </a:hlinkClick>
            <a:extLst>
              <a:ext uri="{FF2B5EF4-FFF2-40B4-BE49-F238E27FC236}">
                <a16:creationId xmlns:a16="http://schemas.microsoft.com/office/drawing/2014/main" id="{068D84C0-B7A7-ED26-F119-13DC2E73BC20}"/>
              </a:ext>
            </a:extLst>
          </p:cNvPr>
          <p:cNvSpPr/>
          <p:nvPr/>
        </p:nvSpPr>
        <p:spPr>
          <a:xfrm>
            <a:off x="9473682" y="296589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C11D8FA9-4EE5-35EB-253C-32492DABD590}"/>
              </a:ext>
            </a:extLst>
          </p:cNvPr>
          <p:cNvSpPr/>
          <p:nvPr/>
        </p:nvSpPr>
        <p:spPr>
          <a:xfrm>
            <a:off x="9061985" y="1137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F1D6A4FD-8478-2BF8-3A72-6D70472075D2}"/>
              </a:ext>
            </a:extLst>
          </p:cNvPr>
          <p:cNvSpPr/>
          <p:nvPr/>
        </p:nvSpPr>
        <p:spPr>
          <a:xfrm rot="16200000">
            <a:off x="9237884" y="6248974"/>
            <a:ext cx="1012778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6AB20A09-05D4-1962-E988-0137E67A0296}"/>
              </a:ext>
            </a:extLst>
          </p:cNvPr>
          <p:cNvSpPr/>
          <p:nvPr/>
        </p:nvSpPr>
        <p:spPr>
          <a:xfrm>
            <a:off x="-223935" y="4337520"/>
            <a:ext cx="4963890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14C20595-EC4F-C12D-8925-8805C9F72F25}"/>
              </a:ext>
            </a:extLst>
          </p:cNvPr>
          <p:cNvSpPr/>
          <p:nvPr/>
        </p:nvSpPr>
        <p:spPr>
          <a:xfrm>
            <a:off x="5322389" y="4337519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0CADD7F9-0F7F-37EF-19F7-AE515A28AE07}"/>
              </a:ext>
            </a:extLst>
          </p:cNvPr>
          <p:cNvSpPr/>
          <p:nvPr/>
        </p:nvSpPr>
        <p:spPr>
          <a:xfrm rot="16200000">
            <a:off x="9237884" y="6248974"/>
            <a:ext cx="1012778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003349AF-A38F-0E3E-5C7F-8D4F784281F5}"/>
              </a:ext>
            </a:extLst>
          </p:cNvPr>
          <p:cNvSpPr/>
          <p:nvPr/>
        </p:nvSpPr>
        <p:spPr>
          <a:xfrm rot="16200000">
            <a:off x="10217395" y="3095833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F428E4B8-040D-D8F9-E92F-DF10C9C95B62}"/>
              </a:ext>
            </a:extLst>
          </p:cNvPr>
          <p:cNvSpPr/>
          <p:nvPr/>
        </p:nvSpPr>
        <p:spPr>
          <a:xfrm>
            <a:off x="8102278" y="1854148"/>
            <a:ext cx="3356802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177D6DCF-7402-C3C1-8329-3B851952E23A}"/>
              </a:ext>
            </a:extLst>
          </p:cNvPr>
          <p:cNvSpPr/>
          <p:nvPr/>
        </p:nvSpPr>
        <p:spPr>
          <a:xfrm rot="16200000">
            <a:off x="7401770" y="612462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34C39FE2-1923-95E4-5C08-F20D5577B4C7}"/>
              </a:ext>
            </a:extLst>
          </p:cNvPr>
          <p:cNvSpPr/>
          <p:nvPr/>
        </p:nvSpPr>
        <p:spPr>
          <a:xfrm>
            <a:off x="8092062" y="-267724"/>
            <a:ext cx="4457611" cy="2590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1C6D3FA5-EAD3-AD28-6CF4-85C86C7978C9}"/>
              </a:ext>
            </a:extLst>
          </p:cNvPr>
          <p:cNvSpPr/>
          <p:nvPr/>
        </p:nvSpPr>
        <p:spPr>
          <a:xfrm rot="16200000">
            <a:off x="7649131" y="2848470"/>
            <a:ext cx="144747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hlinkHover r:id="" action="ppaction://hlinkshowjump?jump=lastslide">
              <a:snd r:embed="rId4" name="wrong-answer-126515.wav"/>
            </a:hlinkHover>
            <a:extLst>
              <a:ext uri="{FF2B5EF4-FFF2-40B4-BE49-F238E27FC236}">
                <a16:creationId xmlns:a16="http://schemas.microsoft.com/office/drawing/2014/main" id="{CD2AB886-B935-BF45-460B-B2C58E64F249}"/>
              </a:ext>
            </a:extLst>
          </p:cNvPr>
          <p:cNvSpPr/>
          <p:nvPr/>
        </p:nvSpPr>
        <p:spPr>
          <a:xfrm>
            <a:off x="12096251" y="4331693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5D08D9B-B8E3-75A8-DA07-328C818E1F72}"/>
              </a:ext>
            </a:extLst>
          </p:cNvPr>
          <p:cNvSpPr/>
          <p:nvPr/>
        </p:nvSpPr>
        <p:spPr>
          <a:xfrm>
            <a:off x="9473682" y="5646845"/>
            <a:ext cx="541179" cy="366328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B17F562A-40E3-534F-8589-4C5352BF1153}"/>
              </a:ext>
            </a:extLst>
          </p:cNvPr>
          <p:cNvSpPr/>
          <p:nvPr/>
        </p:nvSpPr>
        <p:spPr>
          <a:xfrm>
            <a:off x="522244" y="434171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D09236A-028C-73C2-67C4-E6313D668527}"/>
              </a:ext>
            </a:extLst>
          </p:cNvPr>
          <p:cNvSpPr/>
          <p:nvPr/>
        </p:nvSpPr>
        <p:spPr>
          <a:xfrm>
            <a:off x="681042" y="2406897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6C796ED6-43C9-9623-E7C8-C3F8E68A4425}"/>
              </a:ext>
            </a:extLst>
          </p:cNvPr>
          <p:cNvSpPr/>
          <p:nvPr/>
        </p:nvSpPr>
        <p:spPr>
          <a:xfrm>
            <a:off x="3905125" y="1664230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73BEF79-9BCF-89EB-8A74-F89D71F4D3B8}"/>
              </a:ext>
            </a:extLst>
          </p:cNvPr>
          <p:cNvSpPr/>
          <p:nvPr/>
        </p:nvSpPr>
        <p:spPr>
          <a:xfrm>
            <a:off x="6434902" y="719078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C5B9266-8B53-D2E2-5ED4-EB423B381CB7}"/>
              </a:ext>
            </a:extLst>
          </p:cNvPr>
          <p:cNvSpPr/>
          <p:nvPr/>
        </p:nvSpPr>
        <p:spPr>
          <a:xfrm>
            <a:off x="5723639" y="2661272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401263F5-0153-1F30-B5A5-49A800B1045B}"/>
              </a:ext>
            </a:extLst>
          </p:cNvPr>
          <p:cNvSpPr/>
          <p:nvPr/>
        </p:nvSpPr>
        <p:spPr>
          <a:xfrm>
            <a:off x="11459080" y="4337517"/>
            <a:ext cx="637171" cy="541177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690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93219B1F-0366-69EF-8F37-A0A038C20B98}"/>
              </a:ext>
            </a:extLst>
          </p:cNvPr>
          <p:cNvSpPr/>
          <p:nvPr/>
        </p:nvSpPr>
        <p:spPr>
          <a:xfrm>
            <a:off x="-223935" y="-237465"/>
            <a:ext cx="12773608" cy="712858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4D2705-BAA2-1201-5534-7B754F18CCC8}"/>
              </a:ext>
            </a:extLst>
          </p:cNvPr>
          <p:cNvSpPr/>
          <p:nvPr/>
        </p:nvSpPr>
        <p:spPr>
          <a:xfrm>
            <a:off x="-223935" y="220079"/>
            <a:ext cx="6574971" cy="17292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/>
              <a:t>B L A C K</a:t>
            </a:r>
          </a:p>
        </p:txBody>
      </p:sp>
      <p:sp>
        <p:nvSpPr>
          <p:cNvPr id="41" name="Rectangl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162F9F4-0A28-874D-24A3-223B15B09DAF}"/>
              </a:ext>
            </a:extLst>
          </p:cNvPr>
          <p:cNvSpPr/>
          <p:nvPr/>
        </p:nvSpPr>
        <p:spPr>
          <a:xfrm>
            <a:off x="10320867" y="6013173"/>
            <a:ext cx="1236036" cy="727101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CE6CC64-4F06-714C-B287-E9BA6E51C3B9}"/>
              </a:ext>
            </a:extLst>
          </p:cNvPr>
          <p:cNvSpPr/>
          <p:nvPr/>
        </p:nvSpPr>
        <p:spPr>
          <a:xfrm>
            <a:off x="9473682" y="2965891"/>
            <a:ext cx="1236036" cy="727101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hlinkClick r:id="" action="ppaction://hlinkshowjump?jump=nextslide">
              <a:snd r:embed="rId2" name="interface-soft-click-131438.wav"/>
            </a:hlinkClick>
            <a:extLst>
              <a:ext uri="{FF2B5EF4-FFF2-40B4-BE49-F238E27FC236}">
                <a16:creationId xmlns:a16="http://schemas.microsoft.com/office/drawing/2014/main" id="{5E7ED8BA-C159-440E-B11C-29C0BCBF0267}"/>
              </a:ext>
            </a:extLst>
          </p:cNvPr>
          <p:cNvSpPr/>
          <p:nvPr/>
        </p:nvSpPr>
        <p:spPr>
          <a:xfrm>
            <a:off x="9061985" y="1137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A0626A68-EEB1-FDA8-2B15-BB4A4A967621}"/>
              </a:ext>
            </a:extLst>
          </p:cNvPr>
          <p:cNvSpPr/>
          <p:nvPr/>
        </p:nvSpPr>
        <p:spPr>
          <a:xfrm>
            <a:off x="-223935" y="4337520"/>
            <a:ext cx="4963890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4BE8A5D9-05E6-A706-252C-77021CEFCF54}"/>
              </a:ext>
            </a:extLst>
          </p:cNvPr>
          <p:cNvSpPr/>
          <p:nvPr/>
        </p:nvSpPr>
        <p:spPr>
          <a:xfrm>
            <a:off x="5322389" y="4337519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B4F87EF2-F34E-C550-D1D2-BBFA4D1C285B}"/>
              </a:ext>
            </a:extLst>
          </p:cNvPr>
          <p:cNvSpPr/>
          <p:nvPr/>
        </p:nvSpPr>
        <p:spPr>
          <a:xfrm rot="16200000">
            <a:off x="9237884" y="6248974"/>
            <a:ext cx="1012778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8D4B46BA-EA72-7B76-6B10-49674BE17720}"/>
              </a:ext>
            </a:extLst>
          </p:cNvPr>
          <p:cNvSpPr/>
          <p:nvPr/>
        </p:nvSpPr>
        <p:spPr>
          <a:xfrm rot="16200000">
            <a:off x="10217395" y="3095833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A5F46202-60B9-6E14-7514-443E6103B16B}"/>
              </a:ext>
            </a:extLst>
          </p:cNvPr>
          <p:cNvSpPr/>
          <p:nvPr/>
        </p:nvSpPr>
        <p:spPr>
          <a:xfrm>
            <a:off x="8102278" y="1854148"/>
            <a:ext cx="3356802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D8B8ED34-6995-E358-17CF-7C6F2F886E0D}"/>
              </a:ext>
            </a:extLst>
          </p:cNvPr>
          <p:cNvSpPr/>
          <p:nvPr/>
        </p:nvSpPr>
        <p:spPr>
          <a:xfrm rot="16200000">
            <a:off x="7401770" y="612462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8CB6D0AC-FE73-5C95-87F3-A92389C33BA1}"/>
              </a:ext>
            </a:extLst>
          </p:cNvPr>
          <p:cNvSpPr/>
          <p:nvPr/>
        </p:nvSpPr>
        <p:spPr>
          <a:xfrm>
            <a:off x="8092062" y="-267724"/>
            <a:ext cx="4457611" cy="2590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B7AEA2DC-BC00-765F-5345-140DD9F3B150}"/>
              </a:ext>
            </a:extLst>
          </p:cNvPr>
          <p:cNvSpPr/>
          <p:nvPr/>
        </p:nvSpPr>
        <p:spPr>
          <a:xfrm rot="16200000">
            <a:off x="7649131" y="2848470"/>
            <a:ext cx="144747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FCF4B029-B7B1-75D1-6EF4-08985D6148D1}"/>
              </a:ext>
            </a:extLst>
          </p:cNvPr>
          <p:cNvSpPr/>
          <p:nvPr/>
        </p:nvSpPr>
        <p:spPr>
          <a:xfrm>
            <a:off x="12096251" y="4331693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C117BA84-3C60-4BCC-7220-F5A69D613B60}"/>
              </a:ext>
            </a:extLst>
          </p:cNvPr>
          <p:cNvSpPr/>
          <p:nvPr/>
        </p:nvSpPr>
        <p:spPr>
          <a:xfrm>
            <a:off x="9473682" y="5646845"/>
            <a:ext cx="541179" cy="366328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DC258F86-4852-E59A-D745-803279B2A59D}"/>
              </a:ext>
            </a:extLst>
          </p:cNvPr>
          <p:cNvSpPr/>
          <p:nvPr/>
        </p:nvSpPr>
        <p:spPr>
          <a:xfrm>
            <a:off x="522244" y="434171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3BF08606-AFF4-2B94-B9C8-403D8FF74736}"/>
              </a:ext>
            </a:extLst>
          </p:cNvPr>
          <p:cNvSpPr/>
          <p:nvPr/>
        </p:nvSpPr>
        <p:spPr>
          <a:xfrm>
            <a:off x="681042" y="2406897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B76B9C67-D30B-10F3-B857-B5C077B269CE}"/>
              </a:ext>
            </a:extLst>
          </p:cNvPr>
          <p:cNvSpPr/>
          <p:nvPr/>
        </p:nvSpPr>
        <p:spPr>
          <a:xfrm>
            <a:off x="3905125" y="1664230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16C674EA-F132-E2B5-4695-B3EAFA6331AD}"/>
              </a:ext>
            </a:extLst>
          </p:cNvPr>
          <p:cNvSpPr/>
          <p:nvPr/>
        </p:nvSpPr>
        <p:spPr>
          <a:xfrm>
            <a:off x="6434902" y="719078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hlinkHover r:id="rId4" action="ppaction://hlinksldjump">
              <a:snd r:embed="rId5" name="gameboy-pluck-41265.wav"/>
            </a:hlinkHover>
            <a:extLst>
              <a:ext uri="{FF2B5EF4-FFF2-40B4-BE49-F238E27FC236}">
                <a16:creationId xmlns:a16="http://schemas.microsoft.com/office/drawing/2014/main" id="{6F4BD642-4499-94FF-87B1-CCF39E25F90B}"/>
              </a:ext>
            </a:extLst>
          </p:cNvPr>
          <p:cNvSpPr/>
          <p:nvPr/>
        </p:nvSpPr>
        <p:spPr>
          <a:xfrm>
            <a:off x="5723639" y="2661272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00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4FAEF3-3414-D1B2-9918-055A9C51FBA7}"/>
              </a:ext>
            </a:extLst>
          </p:cNvPr>
          <p:cNvSpPr/>
          <p:nvPr/>
        </p:nvSpPr>
        <p:spPr>
          <a:xfrm>
            <a:off x="9818717" y="5893576"/>
            <a:ext cx="3266030" cy="12665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 H I T E</a:t>
            </a:r>
          </a:p>
        </p:txBody>
      </p:sp>
      <p:sp>
        <p:nvSpPr>
          <p:cNvPr id="2" name="Rectangle 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84643AF-D75A-A860-650B-EA1D79B87C14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828AFC1-C5D5-3860-B36D-FF73E6981707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D17092F-15BD-A878-6465-91E97CA2EF35}"/>
              </a:ext>
            </a:extLst>
          </p:cNvPr>
          <p:cNvSpPr/>
          <p:nvPr/>
        </p:nvSpPr>
        <p:spPr>
          <a:xfrm>
            <a:off x="1" y="2098035"/>
            <a:ext cx="361094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F1DD4C2-7643-2D82-2E0B-8FB6C108E00A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EE8357D-F294-3690-472C-5AF04B8F700B}"/>
              </a:ext>
            </a:extLst>
          </p:cNvPr>
          <p:cNvSpPr/>
          <p:nvPr/>
        </p:nvSpPr>
        <p:spPr>
          <a:xfrm>
            <a:off x="4404357" y="1320598"/>
            <a:ext cx="643812" cy="80304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BCCA99F-F812-9BCA-7D8E-16D3970AF8A1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F0D60B7-1694-557F-A9BF-080520A04041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A9FF8D5-1784-741F-6EF3-1922CA21D58C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A396C4EB-ACB4-1EF0-981B-A7EBDF68CDA8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9FD73E6-B421-77A5-C77B-EC3979491F45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5BB3A97-0384-E5D2-66E2-7B52318135B5}"/>
              </a:ext>
            </a:extLst>
          </p:cNvPr>
          <p:cNvSpPr/>
          <p:nvPr/>
        </p:nvSpPr>
        <p:spPr>
          <a:xfrm>
            <a:off x="3596720" y="2098035"/>
            <a:ext cx="807635" cy="669423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48000">
                <a:srgbClr val="9E5ECE"/>
              </a:gs>
              <a:gs pos="100000">
                <a:srgbClr val="CBA9E5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8F45C7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BA50AA1-DFD2-4BAB-537E-6FA065130266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CF385831-7D18-EC1B-1D80-9A99E39FCA12}"/>
              </a:ext>
            </a:extLst>
          </p:cNvPr>
          <p:cNvSpPr/>
          <p:nvPr/>
        </p:nvSpPr>
        <p:spPr>
          <a:xfrm>
            <a:off x="8730649" y="1320598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C6B4B71E-6F9F-65C3-B5B5-4829E51AB50C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26A7C2DF-F5AF-6A50-DC7D-A96DD34A3AF4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CC642783-590B-B7E2-151E-7B4679E7EFAE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6E92ED04-203B-FD58-68F4-1DF55F18EBB4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DDA99D3-0C7A-7C07-30BC-7F02C4DB533C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15C5604-6D0A-5E7D-108E-D656233F9A97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6819A46-089B-5CD9-0D6C-A093679F9AD9}"/>
              </a:ext>
            </a:extLst>
          </p:cNvPr>
          <p:cNvSpPr/>
          <p:nvPr/>
        </p:nvSpPr>
        <p:spPr>
          <a:xfrm>
            <a:off x="2920016" y="6029749"/>
            <a:ext cx="643812" cy="82825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71AE5CC-F683-AA02-0227-22899C100F63}"/>
              </a:ext>
            </a:extLst>
          </p:cNvPr>
          <p:cNvSpPr/>
          <p:nvPr/>
        </p:nvSpPr>
        <p:spPr>
          <a:xfrm>
            <a:off x="4404357" y="6055361"/>
            <a:ext cx="643812" cy="8282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6A926C6-871B-4468-B4B7-818DED1E0791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5320BE6-B350-B46A-95B4-A51E08BCC5B3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3D70E88-4496-229C-3BF3-A623BDBB4281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6C4B3941-64F1-26A9-6E92-452BE0D81FA9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6DE379C3-2CCC-3D7B-D3EE-70D6AE8EC647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C97BF50-ABBE-19BB-4B2D-3C3EFEC1603F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EEF3E4F-B4FA-5802-52BD-C8EDD1AC8DEA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9B59BBD6-3F19-8128-A006-020B7C7A9416}"/>
              </a:ext>
            </a:extLst>
          </p:cNvPr>
          <p:cNvSpPr/>
          <p:nvPr/>
        </p:nvSpPr>
        <p:spPr>
          <a:xfrm>
            <a:off x="3825704" y="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58F8C029-9CC5-BF50-E117-E3E0BF8C1DD6}"/>
              </a:ext>
            </a:extLst>
          </p:cNvPr>
          <p:cNvSpPr/>
          <p:nvPr/>
        </p:nvSpPr>
        <p:spPr>
          <a:xfrm>
            <a:off x="3102855" y="-10123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FB1488A-8E8E-DF0D-CD9D-86DF6B808949}"/>
              </a:ext>
            </a:extLst>
          </p:cNvPr>
          <p:cNvSpPr/>
          <p:nvPr/>
        </p:nvSpPr>
        <p:spPr>
          <a:xfrm>
            <a:off x="7657023" y="104632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BE325695-3AB1-5C80-7F77-0E5F95D5A06E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5877CB1A-AA1E-055A-F91D-048DF99A4616}"/>
              </a:ext>
            </a:extLst>
          </p:cNvPr>
          <p:cNvSpPr/>
          <p:nvPr/>
        </p:nvSpPr>
        <p:spPr>
          <a:xfrm>
            <a:off x="5554257" y="107831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2806CCE-43CD-B10E-4FAC-63883F5A9479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F60745A-56A1-DE2D-A4C9-5B0E1606B540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445A30E-EB3D-5422-1D67-EB61876D842A}"/>
              </a:ext>
            </a:extLst>
          </p:cNvPr>
          <p:cNvSpPr/>
          <p:nvPr/>
        </p:nvSpPr>
        <p:spPr>
          <a:xfrm>
            <a:off x="6640829" y="4049328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17AE94F5-B850-73C5-F505-9B508B8F0BF8}"/>
              </a:ext>
            </a:extLst>
          </p:cNvPr>
          <p:cNvSpPr/>
          <p:nvPr/>
        </p:nvSpPr>
        <p:spPr>
          <a:xfrm>
            <a:off x="6645849" y="301164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5094BBC-3B52-087C-702C-75A954A69FFD}"/>
              </a:ext>
            </a:extLst>
          </p:cNvPr>
          <p:cNvSpPr/>
          <p:nvPr/>
        </p:nvSpPr>
        <p:spPr>
          <a:xfrm>
            <a:off x="2211084" y="210841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937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C9E6502-5FDE-8C2F-89D7-65A130CB0E94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39A91E1-F711-10BA-D6FA-4245C9FF6B9A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90A9B1E-FF0E-F457-E35F-96BAB5E00FC2}"/>
              </a:ext>
            </a:extLst>
          </p:cNvPr>
          <p:cNvSpPr/>
          <p:nvPr/>
        </p:nvSpPr>
        <p:spPr>
          <a:xfrm>
            <a:off x="1" y="2098035"/>
            <a:ext cx="361094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D384E3E-5E00-47D1-FFFB-A248681FA798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8C61E83-38EE-6758-7DCB-2C4F14579883}"/>
              </a:ext>
            </a:extLst>
          </p:cNvPr>
          <p:cNvSpPr/>
          <p:nvPr/>
        </p:nvSpPr>
        <p:spPr>
          <a:xfrm>
            <a:off x="4404357" y="1320598"/>
            <a:ext cx="643812" cy="80304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946544B-425B-520E-D7D2-21C110BD366B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F63AD89-24F8-98FF-00E1-DBFD8C64523E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9BC79A3-B0AC-5D9E-0AD3-7DA539BF296A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118B865E-8C0D-6F06-5FB1-DA416610E47F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0CBCB17-8EDC-9B8A-119C-13813C2EA0BF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BE01214-C28A-2F39-CF70-652B7CED8C5B}"/>
              </a:ext>
            </a:extLst>
          </p:cNvPr>
          <p:cNvSpPr/>
          <p:nvPr/>
        </p:nvSpPr>
        <p:spPr>
          <a:xfrm>
            <a:off x="3596720" y="2098035"/>
            <a:ext cx="807635" cy="669423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48000">
                <a:srgbClr val="9E5ECE"/>
              </a:gs>
              <a:gs pos="100000">
                <a:srgbClr val="CBA9E5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8F45C7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F72B614-DFCC-4E3C-86CB-409921884592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1CEF061-F541-B811-E997-9F32C1113F4A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B300FA7-EA76-1C91-28A5-F36B8B14B878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C3F2EC06-CDFE-4A7D-09FB-8E937D9158D1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245B1F58-A707-A335-31D1-D27C50418E41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0022255-4F4F-EEA2-A82A-81ACBC97A7A9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73C0D81-1BEF-6AAD-341E-65295E49C1B9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C28EC0F-B4C0-4B7C-1B64-BBE1A19A9CA2}"/>
              </a:ext>
            </a:extLst>
          </p:cNvPr>
          <p:cNvSpPr/>
          <p:nvPr/>
        </p:nvSpPr>
        <p:spPr>
          <a:xfrm>
            <a:off x="2920016" y="6029749"/>
            <a:ext cx="643812" cy="82825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5263112-80D9-C642-158B-EFBF2073BF85}"/>
              </a:ext>
            </a:extLst>
          </p:cNvPr>
          <p:cNvSpPr/>
          <p:nvPr/>
        </p:nvSpPr>
        <p:spPr>
          <a:xfrm>
            <a:off x="4404357" y="6055361"/>
            <a:ext cx="643812" cy="8282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D7096B4-0503-592A-1E7C-7C8D9AAD9D6E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7DDFAD0-36D3-6094-B4BB-A11EBF6F083A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F6BF83E-B775-1EE1-DEC2-E62209EE0CA4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619681EB-E3E6-CD91-B609-3D7D7DAD4BD6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506FFD25-7158-97B9-21ED-FEFACAD0F285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96CE3B1-3456-7FFF-3AE1-BF8A829B6A27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49938A7-A3A9-44CD-459E-3C5FF0C410EB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AF16B8B-CFBC-1BBD-F03D-A340320519A2}"/>
              </a:ext>
            </a:extLst>
          </p:cNvPr>
          <p:cNvSpPr/>
          <p:nvPr/>
        </p:nvSpPr>
        <p:spPr>
          <a:xfrm>
            <a:off x="3825701" y="11281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BBBDCF9-1454-47FB-C91D-B0989A23C727}"/>
              </a:ext>
            </a:extLst>
          </p:cNvPr>
          <p:cNvSpPr/>
          <p:nvPr/>
        </p:nvSpPr>
        <p:spPr>
          <a:xfrm>
            <a:off x="3071659" y="-278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2BD0ED8-CE89-0C5E-4656-EF13F5DCCFE8}"/>
              </a:ext>
            </a:extLst>
          </p:cNvPr>
          <p:cNvSpPr/>
          <p:nvPr/>
        </p:nvSpPr>
        <p:spPr>
          <a:xfrm>
            <a:off x="7605692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30E1648-D7C4-3B1E-9377-6FC59EE18732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99A6E34-744E-B43D-EB90-46EEA58A4D24}"/>
              </a:ext>
            </a:extLst>
          </p:cNvPr>
          <p:cNvSpPr/>
          <p:nvPr/>
        </p:nvSpPr>
        <p:spPr>
          <a:xfrm>
            <a:off x="5557465" y="319507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D1F39A3-124C-CFA5-EB6E-08EB91A8031F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C91B15B-BBB6-2919-5273-9B86447024F9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924B348-370A-A43E-6655-F490BB4CCF84}"/>
              </a:ext>
            </a:extLst>
          </p:cNvPr>
          <p:cNvSpPr/>
          <p:nvPr/>
        </p:nvSpPr>
        <p:spPr>
          <a:xfrm>
            <a:off x="6659491" y="4097171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9E9E058-6F1B-2788-5F78-E73120658AAA}"/>
              </a:ext>
            </a:extLst>
          </p:cNvPr>
          <p:cNvSpPr/>
          <p:nvPr/>
        </p:nvSpPr>
        <p:spPr>
          <a:xfrm>
            <a:off x="6664608" y="296335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DC2C39B-9C5A-0B0A-FE6A-312E1784E8AA}"/>
              </a:ext>
            </a:extLst>
          </p:cNvPr>
          <p:cNvSpPr/>
          <p:nvPr/>
        </p:nvSpPr>
        <p:spPr>
          <a:xfrm>
            <a:off x="2290084" y="209452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366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8484886-4663-59FC-C6C3-776A7DBF048E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5315F1F-C4B5-9E3A-CCB7-D1543C5B8614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584E7E0-6842-A035-F2F8-60BAD67F582C}"/>
              </a:ext>
            </a:extLst>
          </p:cNvPr>
          <p:cNvSpPr/>
          <p:nvPr/>
        </p:nvSpPr>
        <p:spPr>
          <a:xfrm>
            <a:off x="1" y="2098035"/>
            <a:ext cx="361094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4700510-CC93-9DFF-65D8-87EA409B5C9F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2648081-3ABB-DB10-8D2C-2F5411F5179D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50CA73D-976C-6CD3-8329-FFA118DBA8D1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C9C1418-5787-F098-66D4-FF59717A7B55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B3977056-40AF-CCE0-6BCF-0A92992C5779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5258496-536B-7B80-D8D2-771BA5720995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905AC8C-791E-9FBE-32C9-7B218EA266B7}"/>
              </a:ext>
            </a:extLst>
          </p:cNvPr>
          <p:cNvSpPr/>
          <p:nvPr/>
        </p:nvSpPr>
        <p:spPr>
          <a:xfrm>
            <a:off x="3596720" y="2098035"/>
            <a:ext cx="807635" cy="669423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48000">
                <a:srgbClr val="9E5ECE"/>
              </a:gs>
              <a:gs pos="100000">
                <a:srgbClr val="CBA9E5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8F45C7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3CF0452-9003-63E6-68D8-8E231EAC3252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92F00E5-624E-8617-6DFE-DF4B49DA8880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430749B-31F5-75FE-CA9D-B4D178859520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C691FD22-1775-628D-BD64-7FE80FFCDDE1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DA7E06E-4420-6906-CDD1-9E4AABF38610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B825D055-C547-2241-0827-38BC4014D765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36491DF-4D8D-271F-269A-1E1845F952AE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8F30582-822A-57FB-0EC3-4B15E74D1B01}"/>
              </a:ext>
            </a:extLst>
          </p:cNvPr>
          <p:cNvSpPr/>
          <p:nvPr/>
        </p:nvSpPr>
        <p:spPr>
          <a:xfrm>
            <a:off x="2920016" y="6029749"/>
            <a:ext cx="643812" cy="82825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608AE77-1380-38A6-955C-DB7BFD7178E6}"/>
              </a:ext>
            </a:extLst>
          </p:cNvPr>
          <p:cNvSpPr/>
          <p:nvPr/>
        </p:nvSpPr>
        <p:spPr>
          <a:xfrm>
            <a:off x="4404357" y="6055361"/>
            <a:ext cx="643812" cy="8282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D6BEE31-C32D-D9B4-613F-CFBC3EF2FFB9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B88A713-7B21-E135-3095-E68D5A49575C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0CC0ACB-0300-7684-FF3B-7AF116C9A84F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74A14C48-67CF-1936-BA16-402551AC3950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72CA6017-2F37-1EB6-148E-0059B3CAA538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4A6D58D7-087A-2222-1365-A10BDBAADBAB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82D28C10-BC62-EAD8-CC82-BA4261E03AE2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E67B439-A541-249C-7266-F73511E08F1C}"/>
              </a:ext>
            </a:extLst>
          </p:cNvPr>
          <p:cNvSpPr/>
          <p:nvPr/>
        </p:nvSpPr>
        <p:spPr>
          <a:xfrm>
            <a:off x="3503420" y="1970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00735B0-0BE9-BFF3-44E9-96F254A134BB}"/>
              </a:ext>
            </a:extLst>
          </p:cNvPr>
          <p:cNvSpPr/>
          <p:nvPr/>
        </p:nvSpPr>
        <p:spPr>
          <a:xfrm>
            <a:off x="1984463" y="99529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66D17C7-66BE-4382-55DA-64EEA3F92347}"/>
              </a:ext>
            </a:extLst>
          </p:cNvPr>
          <p:cNvSpPr/>
          <p:nvPr/>
        </p:nvSpPr>
        <p:spPr>
          <a:xfrm>
            <a:off x="7123196" y="137693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641A973-60F0-3894-C19E-5867B6092EE4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A05AAB0-FEB0-D837-7B32-F91FECAC38BF}"/>
              </a:ext>
            </a:extLst>
          </p:cNvPr>
          <p:cNvSpPr/>
          <p:nvPr/>
        </p:nvSpPr>
        <p:spPr>
          <a:xfrm>
            <a:off x="5841578" y="116275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2E83BE6-6526-487A-F8C3-886B97B9EEB4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1F07E90B-7E2A-12DE-495C-6ACF37E423A4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D273936-0E13-64F9-F06E-2FA3CDD34ABE}"/>
              </a:ext>
            </a:extLst>
          </p:cNvPr>
          <p:cNvSpPr/>
          <p:nvPr/>
        </p:nvSpPr>
        <p:spPr>
          <a:xfrm>
            <a:off x="6665633" y="403364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6BFE175-CEA9-162A-FAD6-077BF2ADACCB}"/>
              </a:ext>
            </a:extLst>
          </p:cNvPr>
          <p:cNvSpPr/>
          <p:nvPr/>
        </p:nvSpPr>
        <p:spPr>
          <a:xfrm>
            <a:off x="6581730" y="303886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969CB4A-C3F6-0B76-FE3F-45367B52589C}"/>
              </a:ext>
            </a:extLst>
          </p:cNvPr>
          <p:cNvSpPr/>
          <p:nvPr/>
        </p:nvSpPr>
        <p:spPr>
          <a:xfrm>
            <a:off x="2304659" y="209803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44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D9D4737-C2B3-5A69-93A0-421E33C2A40B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E96E80D-43C4-A6A5-0A3C-96D5C30B8F8A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FF2B12C-3777-62C6-D460-3C8F0193F4EA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38881C5-D327-0D46-3D61-764EE151E313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0A93293-5251-3575-70ED-CEF336BFC64B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5C67621-D2BA-1D7F-36D8-52D1553ED5F0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FD405EA-9335-266B-AF72-3EA2C9B88431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0FA07D44-B1E6-7755-D64D-F37F6AE6076B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6D8D480-FB3A-B3D8-39A9-9EF6F851777E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66A7722-FF5A-FDF1-ACE6-E00D269E352A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24D4574-1D8C-5730-F6CC-75553BD0F0BA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443E8BC8-B1CF-0E24-FC63-5FF3E5AEEEFF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944D6571-2E96-03A9-BAD9-B4DCB506E8E7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69694595-2462-85C2-0B30-E32DBA6190B0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9666F53C-2E54-7EA9-EA99-31789C0B9115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9F872C4-0BA7-C5AE-57B7-F3D6D70DB3A3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3717497-0D8C-308F-746E-36A000B25153}"/>
              </a:ext>
            </a:extLst>
          </p:cNvPr>
          <p:cNvSpPr/>
          <p:nvPr/>
        </p:nvSpPr>
        <p:spPr>
          <a:xfrm>
            <a:off x="2920016" y="6029749"/>
            <a:ext cx="643812" cy="82825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5BADA82-12AF-B899-3E98-BE82271E0909}"/>
              </a:ext>
            </a:extLst>
          </p:cNvPr>
          <p:cNvSpPr/>
          <p:nvPr/>
        </p:nvSpPr>
        <p:spPr>
          <a:xfrm>
            <a:off x="4404357" y="6055361"/>
            <a:ext cx="643812" cy="8282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B24C548-9187-99C5-8E9A-699DC4807B7A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C9C2538-8D75-F070-69F7-B4CE0404368F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2025C0A-F317-0548-930C-943C1AF56203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41591C49-673F-E8A7-FAB1-698A0DD57A1A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11B53C6-D26B-4D75-BB37-18404E652C03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2F788570-D2E3-9AA4-DF7B-A502EEA19190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28D8BD33-8896-188D-3D38-A0572557F0BA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E8CEBCA-E00F-47FF-0894-A73726F1BF64}"/>
              </a:ext>
            </a:extLst>
          </p:cNvPr>
          <p:cNvSpPr/>
          <p:nvPr/>
        </p:nvSpPr>
        <p:spPr>
          <a:xfrm>
            <a:off x="2800565" y="137693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91045E1D-5D8F-E87E-A9E7-069944D0F4FA}"/>
              </a:ext>
            </a:extLst>
          </p:cNvPr>
          <p:cNvSpPr/>
          <p:nvPr/>
        </p:nvSpPr>
        <p:spPr>
          <a:xfrm>
            <a:off x="1662178" y="21657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C58791F-BEE7-994A-121E-3CADFD8B0C8E}"/>
              </a:ext>
            </a:extLst>
          </p:cNvPr>
          <p:cNvSpPr/>
          <p:nvPr/>
        </p:nvSpPr>
        <p:spPr>
          <a:xfrm>
            <a:off x="7123196" y="137693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C419044-0237-6468-797E-C1A6B4A30E6B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DB54642-807B-9A4F-8068-01DBABA6FE83}"/>
              </a:ext>
            </a:extLst>
          </p:cNvPr>
          <p:cNvSpPr/>
          <p:nvPr/>
        </p:nvSpPr>
        <p:spPr>
          <a:xfrm>
            <a:off x="5841578" y="116275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8A2D51A-DD6D-84AA-4089-47724C71AD71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D87BAD2-EF08-FF10-41CC-1F5E78B8601D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2D9F8B2-E2AC-BC82-A0D0-0BD056F6B3DD}"/>
              </a:ext>
            </a:extLst>
          </p:cNvPr>
          <p:cNvSpPr/>
          <p:nvPr/>
        </p:nvSpPr>
        <p:spPr>
          <a:xfrm>
            <a:off x="6826455" y="464220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D183AD6-6E6A-4D55-E1B1-6D924EBDCE56}"/>
              </a:ext>
            </a:extLst>
          </p:cNvPr>
          <p:cNvSpPr/>
          <p:nvPr/>
        </p:nvSpPr>
        <p:spPr>
          <a:xfrm>
            <a:off x="7743444" y="342900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48F836A-0F59-EF28-BAFB-0507697E4DCF}"/>
              </a:ext>
            </a:extLst>
          </p:cNvPr>
          <p:cNvSpPr/>
          <p:nvPr/>
        </p:nvSpPr>
        <p:spPr>
          <a:xfrm>
            <a:off x="2340382" y="208793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958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DF2EAF2-7333-5873-95CC-B9C401108127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9BC9BD7-9307-C01B-7A9B-9D4FFA1CDE89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0ABCDA4-7714-AF1C-CE71-492A15912F3C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72909D8-9FE5-5AFD-9E0F-8E16F6F3F79E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4B02FD0-544F-EE17-C653-AFD6F3E3486E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B82F9CA-CCED-7420-E9D2-AC8A767F921E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D3E37B3-F399-E14A-BCD6-078EC3B0EF52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45D99620-17AC-F819-69FA-BB730FE5D39B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882C496-355A-0B6D-67AD-80B2BDA15DE9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DDC6F00-53CC-B006-8453-B2B877580FA4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70714A2-999D-FD1A-F0BF-088A8F700E74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4957B4E1-783E-7B5F-A689-53E6717C9E43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21644B3-C0E0-D91B-49AF-7EE8F761AFA0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D871B13-6C8B-73E7-40E1-8E987C385AEC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58DD199C-4F33-CD24-7616-63218A795120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AEDDCE0-4DEA-5CD6-2F50-9C6F2E5FA067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59F477F-76A7-0959-F577-63F71161DC29}"/>
              </a:ext>
            </a:extLst>
          </p:cNvPr>
          <p:cNvSpPr/>
          <p:nvPr/>
        </p:nvSpPr>
        <p:spPr>
          <a:xfrm>
            <a:off x="2920016" y="6029749"/>
            <a:ext cx="643812" cy="82825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3A83B8A-47C2-621B-DA7F-97AC6E1518D4}"/>
              </a:ext>
            </a:extLst>
          </p:cNvPr>
          <p:cNvSpPr/>
          <p:nvPr/>
        </p:nvSpPr>
        <p:spPr>
          <a:xfrm>
            <a:off x="4404357" y="1320598"/>
            <a:ext cx="643812" cy="772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153612A-3AF2-3463-DFE9-B81CBF919933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BF97FA2-6EF3-7B28-AD93-924A832600A5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F878C7B-053A-0C07-4251-1E15201D6852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AFCE4891-04F6-89B7-8AAE-14BC0C9B8292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9D61013C-6130-3986-4483-A7DB741FD184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9E9173B-F023-D8CB-352B-9B473CBEA9CE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B15341AF-1100-EA8A-69BA-0933FC9B4800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D3DAB76-2AB4-FC85-5C6B-7F24BC35FE55}"/>
              </a:ext>
            </a:extLst>
          </p:cNvPr>
          <p:cNvSpPr/>
          <p:nvPr/>
        </p:nvSpPr>
        <p:spPr>
          <a:xfrm>
            <a:off x="719789" y="19483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491E6EC6-C879-D1C9-52BE-3A857797430E}"/>
              </a:ext>
            </a:extLst>
          </p:cNvPr>
          <p:cNvSpPr/>
          <p:nvPr/>
        </p:nvSpPr>
        <p:spPr>
          <a:xfrm>
            <a:off x="140015" y="19483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9CF3959B-79E1-5EBD-E286-05E9AA702364}"/>
              </a:ext>
            </a:extLst>
          </p:cNvPr>
          <p:cNvSpPr/>
          <p:nvPr/>
        </p:nvSpPr>
        <p:spPr>
          <a:xfrm>
            <a:off x="7645908" y="2867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2BDC9EF-1BD6-7485-DFEC-A48E2209E109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8FA8086-C58C-0601-0951-4BD33C6D00D9}"/>
              </a:ext>
            </a:extLst>
          </p:cNvPr>
          <p:cNvSpPr/>
          <p:nvPr/>
        </p:nvSpPr>
        <p:spPr>
          <a:xfrm>
            <a:off x="5458008" y="27249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443F98F3-59B6-45CC-70F8-CD83FEDE528B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3B4E4AD-4B24-B105-B33C-70584BA36938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86D5E53-3FC8-37D3-64FD-011D18F8A241}"/>
              </a:ext>
            </a:extLst>
          </p:cNvPr>
          <p:cNvSpPr/>
          <p:nvPr/>
        </p:nvSpPr>
        <p:spPr>
          <a:xfrm>
            <a:off x="6826455" y="464220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D52F61E-1E85-7631-3BB3-1DE9F785895D}"/>
              </a:ext>
            </a:extLst>
          </p:cNvPr>
          <p:cNvSpPr/>
          <p:nvPr/>
        </p:nvSpPr>
        <p:spPr>
          <a:xfrm>
            <a:off x="7743444" y="342900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484F30D-D8EE-FEDA-C08D-A8A12EE394E2}"/>
              </a:ext>
            </a:extLst>
          </p:cNvPr>
          <p:cNvSpPr/>
          <p:nvPr/>
        </p:nvSpPr>
        <p:spPr>
          <a:xfrm>
            <a:off x="2362480" y="209452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75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8CD6702-BC30-ADCE-1C29-8661D1827818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6864E26-4509-7872-01EA-C45266FAD88D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1B35A6B-0F32-FF69-8AFA-BE6E1B0562A4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470591C-2722-0E64-A1BD-810691B69441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E0A4229-FE1B-CB98-036F-8F2795F72C2B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1588687-C733-62BE-7206-258A33A3BCEB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9B43EF4-3B99-0410-6972-FC71908EB3FD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0C76089C-4DA1-5FEA-A0A0-EB262FE46EC2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42782D3-F669-D13C-C1EF-119F023601C1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85CA5F4-E1A2-2AA4-72D5-BA70EF36A510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32D2D00-96B6-547B-C0AF-F9007E4EC1AD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9931269E-3AF6-61C2-B24A-D0D23F061329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4540773B-B4B8-2CB8-822D-BB3BBE41A9FD}"/>
              </a:ext>
            </a:extLst>
          </p:cNvPr>
          <p:cNvSpPr/>
          <p:nvPr/>
        </p:nvSpPr>
        <p:spPr>
          <a:xfrm>
            <a:off x="10386638" y="19703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76272F1-AC1E-F45D-B35F-DA7874C487A5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789DE49E-37E6-77C2-81A2-629A90952A7C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2EE84CE-6B02-0902-0765-5FFE84CCBDB3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D877F57-21D1-FB7A-3BF0-25955D7B154B}"/>
              </a:ext>
            </a:extLst>
          </p:cNvPr>
          <p:cNvSpPr/>
          <p:nvPr/>
        </p:nvSpPr>
        <p:spPr>
          <a:xfrm>
            <a:off x="4404357" y="1320598"/>
            <a:ext cx="643812" cy="772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92EEFDF-13D0-472B-A5D9-4F1FD930ACE8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62A0EB6-2745-27F9-05F4-5CEADAE8C60C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15554A8-9C37-0C69-4B05-E5166CF5EAC1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C8538612-1894-98F1-42E9-E1B0641DCD64}"/>
              </a:ext>
            </a:extLst>
          </p:cNvPr>
          <p:cNvSpPr/>
          <p:nvPr/>
        </p:nvSpPr>
        <p:spPr>
          <a:xfrm>
            <a:off x="638260" y="2712721"/>
            <a:ext cx="643812" cy="831763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48000">
                <a:srgbClr val="FF2525"/>
              </a:gs>
              <a:gs pos="100000">
                <a:srgbClr val="FF8F8F"/>
              </a:gs>
            </a:gsLst>
            <a:lin ang="16200000" scaled="1"/>
            <a:tileRect/>
          </a:gra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F0719EC-B0F2-39BE-F5FE-5A335DE97DB8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3E56227-59B7-B9BF-E47D-6FF7C34EDDD6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99CB0584-1FDE-2786-E55F-5AC75BD000C7}"/>
              </a:ext>
            </a:extLst>
          </p:cNvPr>
          <p:cNvSpPr/>
          <p:nvPr/>
        </p:nvSpPr>
        <p:spPr>
          <a:xfrm>
            <a:off x="5185615" y="4055527"/>
            <a:ext cx="1236036" cy="72710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931525C2-ACA6-0770-2D64-05D3BB1D9A17}"/>
              </a:ext>
            </a:extLst>
          </p:cNvPr>
          <p:cNvSpPr/>
          <p:nvPr/>
        </p:nvSpPr>
        <p:spPr>
          <a:xfrm>
            <a:off x="1336687" y="16650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39A86C8-CF19-89BA-761C-91FB3F7C017E}"/>
              </a:ext>
            </a:extLst>
          </p:cNvPr>
          <p:cNvSpPr/>
          <p:nvPr/>
        </p:nvSpPr>
        <p:spPr>
          <a:xfrm>
            <a:off x="1336687" y="1291048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99013D5B-09F5-1291-D549-0DFBD539EA1B}"/>
              </a:ext>
            </a:extLst>
          </p:cNvPr>
          <p:cNvSpPr/>
          <p:nvPr/>
        </p:nvSpPr>
        <p:spPr>
          <a:xfrm>
            <a:off x="6889409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7262F98-F897-57F0-F2DA-FB3362383122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5E79E44A-6A6D-5255-1582-49422930F7A9}"/>
              </a:ext>
            </a:extLst>
          </p:cNvPr>
          <p:cNvSpPr/>
          <p:nvPr/>
        </p:nvSpPr>
        <p:spPr>
          <a:xfrm>
            <a:off x="6320778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1222B0F-575D-E17F-8E61-F23D3F33B947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11FAC228-CB1F-30BE-AD3B-EF15E2E361D7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69FEC5D1-55AD-45FB-8810-FE8F00EE348A}"/>
              </a:ext>
            </a:extLst>
          </p:cNvPr>
          <p:cNvSpPr/>
          <p:nvPr/>
        </p:nvSpPr>
        <p:spPr>
          <a:xfrm>
            <a:off x="6706523" y="287546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2F1BBE6-5176-12BF-CA70-40E3FDBB0426}"/>
              </a:ext>
            </a:extLst>
          </p:cNvPr>
          <p:cNvSpPr/>
          <p:nvPr/>
        </p:nvSpPr>
        <p:spPr>
          <a:xfrm>
            <a:off x="7429259" y="4581171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12AC46A-1C58-73B7-A978-6D7311368646}"/>
              </a:ext>
            </a:extLst>
          </p:cNvPr>
          <p:cNvSpPr/>
          <p:nvPr/>
        </p:nvSpPr>
        <p:spPr>
          <a:xfrm>
            <a:off x="2380004" y="209803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849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E582EB5-042F-A329-1586-35EB165A1C63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475602F-AB52-6F78-3E61-C13F4B0AB0DA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A72B95B-46E9-2C2F-14C8-31F8B0F4A88A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781C3A4-B3A0-3332-C03B-D68A70805396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765B8D8-1C52-456E-785A-A4015D8DFC8A}"/>
              </a:ext>
            </a:extLst>
          </p:cNvPr>
          <p:cNvSpPr/>
          <p:nvPr/>
        </p:nvSpPr>
        <p:spPr>
          <a:xfrm>
            <a:off x="7787640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4514CF7-EFC9-404F-557A-B4BAC9CAF923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672B3D2-7F3E-5C68-F3B6-7B858B016AF2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4714198D-3F21-E490-8B2D-708C3C90C61E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7C86648-F579-5903-5A32-A328CD4303D3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1B14CF7-3328-BEA9-C54C-9DC5D12C39CC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DAAF719A-F9E4-6A4C-7FBF-C4814EA1777F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77337776-F445-E57C-C8D3-73E1227D91BF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DF2EE615-EC70-1625-8741-99F103235AAC}"/>
              </a:ext>
            </a:extLst>
          </p:cNvPr>
          <p:cNvSpPr/>
          <p:nvPr/>
        </p:nvSpPr>
        <p:spPr>
          <a:xfrm>
            <a:off x="5188337" y="403329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1750C72A-55B1-FA45-4889-5EFEEDFBDDE7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79DAE1B-5A66-2EC2-48F4-0447A9711CE4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7BDEC39-1D87-C463-3925-A57358CCF655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9B3F6A7-8E7D-105D-5167-F39B9DDC9FD7}"/>
              </a:ext>
            </a:extLst>
          </p:cNvPr>
          <p:cNvSpPr/>
          <p:nvPr/>
        </p:nvSpPr>
        <p:spPr>
          <a:xfrm>
            <a:off x="4404357" y="1320598"/>
            <a:ext cx="643812" cy="772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524A21F-BFB1-58BE-441E-8012DA0EEB59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999EBBB-B8C8-C022-784F-21A3054E2612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20FCDB7-6B81-6A19-C6EF-F80EBC21E085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E82032F-7194-8B81-B68F-ADAB3D047382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D5498CB8-CD86-B5FE-284C-E74AB623B7A7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86B6CF5-00BC-E568-8F90-91FA62D5D75C}"/>
              </a:ext>
            </a:extLst>
          </p:cNvPr>
          <p:cNvSpPr/>
          <p:nvPr/>
        </p:nvSpPr>
        <p:spPr>
          <a:xfrm>
            <a:off x="1346019" y="218763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E6954EA-55AA-BFEB-2B50-0FDCEAA5FA40}"/>
              </a:ext>
            </a:extLst>
          </p:cNvPr>
          <p:cNvSpPr/>
          <p:nvPr/>
        </p:nvSpPr>
        <p:spPr>
          <a:xfrm>
            <a:off x="1354106" y="1362644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BF63F06-218C-990D-2710-2ADB3EC39F97}"/>
              </a:ext>
            </a:extLst>
          </p:cNvPr>
          <p:cNvSpPr/>
          <p:nvPr/>
        </p:nvSpPr>
        <p:spPr>
          <a:xfrm>
            <a:off x="6932346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C579AB6F-8773-8028-BF3E-12D46BA10A72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ED7AD91-5929-5029-AD1B-5AD3ADAD243B}"/>
              </a:ext>
            </a:extLst>
          </p:cNvPr>
          <p:cNvSpPr/>
          <p:nvPr/>
        </p:nvSpPr>
        <p:spPr>
          <a:xfrm>
            <a:off x="6352975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A46D118-093A-E55B-D110-FD9CC33801E3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63850D4-C203-EA0B-D207-B0A2E4127392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7907F54-AFAF-5BCD-2112-5FB8D9437ED7}"/>
              </a:ext>
            </a:extLst>
          </p:cNvPr>
          <p:cNvSpPr/>
          <p:nvPr/>
        </p:nvSpPr>
        <p:spPr>
          <a:xfrm>
            <a:off x="6525282" y="407494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DEC4C01F-5540-E075-A805-E7BFEDC8814D}"/>
              </a:ext>
            </a:extLst>
          </p:cNvPr>
          <p:cNvSpPr/>
          <p:nvPr/>
        </p:nvSpPr>
        <p:spPr>
          <a:xfrm>
            <a:off x="6551603" y="3053415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57B8939-DF82-1D51-4AE2-306146314956}"/>
              </a:ext>
            </a:extLst>
          </p:cNvPr>
          <p:cNvSpPr/>
          <p:nvPr/>
        </p:nvSpPr>
        <p:spPr>
          <a:xfrm>
            <a:off x="2339754" y="206890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5BEBCEED-CB81-E39A-1C40-108C1AE4F81D}"/>
              </a:ext>
            </a:extLst>
          </p:cNvPr>
          <p:cNvSpPr/>
          <p:nvPr/>
        </p:nvSpPr>
        <p:spPr>
          <a:xfrm>
            <a:off x="10253309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654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69A4D59-876D-0228-C8DF-EE331DA5A46B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E2CEEFC-2D62-953C-5ACA-96EF05E73A9C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F7AE1D7-1F32-136B-BBB6-CD93DA46931C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3FECD2F-6CD6-2B9E-4C08-A9F10BEC4874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2434C74-C954-EC4F-A59C-DA03C77DF0E6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8F818AA-6328-40C1-8813-D2ED5FF619DF}"/>
              </a:ext>
            </a:extLst>
          </p:cNvPr>
          <p:cNvSpPr/>
          <p:nvPr/>
        </p:nvSpPr>
        <p:spPr>
          <a:xfrm>
            <a:off x="11398586" y="2123647"/>
            <a:ext cx="793413" cy="64381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D0FE99B9-32B3-AEF9-9090-3184FE11689E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C410C4A-7821-DB24-A2D0-3AEDEA944BD9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1365A8D-F8E8-C2BA-E1E0-801F15648477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BB100FB9-D8EB-ADF0-2467-ADC5BD00A7FB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2488FD8-5E5E-2CDA-99BA-AC3D9CAE12CB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A00F26A1-9609-38C0-1DFA-B5B14D7FF7C2}"/>
              </a:ext>
            </a:extLst>
          </p:cNvPr>
          <p:cNvSpPr/>
          <p:nvPr/>
        </p:nvSpPr>
        <p:spPr>
          <a:xfrm>
            <a:off x="5188337" y="403329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BFAAC16F-C807-F4EC-D193-D87415FF5662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E42C7FB-5F31-8695-3D8E-706A20C6FED4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9309B5D-822C-E0D4-C126-8251A8B53ACC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DC9237D-D806-2D40-ACDC-D2AC09DF02C2}"/>
              </a:ext>
            </a:extLst>
          </p:cNvPr>
          <p:cNvSpPr/>
          <p:nvPr/>
        </p:nvSpPr>
        <p:spPr>
          <a:xfrm>
            <a:off x="4404357" y="1320598"/>
            <a:ext cx="643812" cy="772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915008B-CEDF-EFAD-0A11-2351EBDC3E50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F7DFD38-93B2-4310-04BD-3D32C3ED6FDA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2D2F470-64C4-47BB-322E-4E5F69619F5E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B7A174F1-F0BC-C722-3011-C6E59CAA01AA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E42FCBA2-0044-67D8-AD59-89141FA6FD94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15C632E-07AC-2288-DC76-A554CFA1EC8D}"/>
              </a:ext>
            </a:extLst>
          </p:cNvPr>
          <p:cNvSpPr/>
          <p:nvPr/>
        </p:nvSpPr>
        <p:spPr>
          <a:xfrm>
            <a:off x="1397028" y="21495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E20DE644-28DE-812A-D060-09C7937D14DE}"/>
              </a:ext>
            </a:extLst>
          </p:cNvPr>
          <p:cNvSpPr/>
          <p:nvPr/>
        </p:nvSpPr>
        <p:spPr>
          <a:xfrm>
            <a:off x="1368998" y="132099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04C5276-E022-9336-5336-B17301BDDEC4}"/>
              </a:ext>
            </a:extLst>
          </p:cNvPr>
          <p:cNvSpPr/>
          <p:nvPr/>
        </p:nvSpPr>
        <p:spPr>
          <a:xfrm>
            <a:off x="6907178" y="314136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EC60E19-1A3E-BC21-AB8C-81A413668624}"/>
              </a:ext>
            </a:extLst>
          </p:cNvPr>
          <p:cNvSpPr/>
          <p:nvPr/>
        </p:nvSpPr>
        <p:spPr>
          <a:xfrm>
            <a:off x="9700490" y="313487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9045411-8CC3-1363-71F0-D9D31368F468}"/>
              </a:ext>
            </a:extLst>
          </p:cNvPr>
          <p:cNvSpPr/>
          <p:nvPr/>
        </p:nvSpPr>
        <p:spPr>
          <a:xfrm>
            <a:off x="6306929" y="32479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4E17BFC-10CA-5F28-3A1C-36BA5CF983C8}"/>
              </a:ext>
            </a:extLst>
          </p:cNvPr>
          <p:cNvSpPr/>
          <p:nvPr/>
        </p:nvSpPr>
        <p:spPr>
          <a:xfrm>
            <a:off x="10910691" y="312860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BC1EDFFC-A2B2-3CE9-7873-4E2183F932D7}"/>
              </a:ext>
            </a:extLst>
          </p:cNvPr>
          <p:cNvSpPr/>
          <p:nvPr/>
        </p:nvSpPr>
        <p:spPr>
          <a:xfrm>
            <a:off x="9379903" y="4074941"/>
            <a:ext cx="2497137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E49FFC1-4C6A-DD71-130F-AFBE31B801AE}"/>
              </a:ext>
            </a:extLst>
          </p:cNvPr>
          <p:cNvSpPr/>
          <p:nvPr/>
        </p:nvSpPr>
        <p:spPr>
          <a:xfrm>
            <a:off x="6613834" y="4163261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AC700F2-823C-872A-94A2-53C0134053F5}"/>
              </a:ext>
            </a:extLst>
          </p:cNvPr>
          <p:cNvSpPr/>
          <p:nvPr/>
        </p:nvSpPr>
        <p:spPr>
          <a:xfrm>
            <a:off x="6483843" y="3011949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26BE6DCB-AE05-05BA-1AA7-EC621F9DC154}"/>
              </a:ext>
            </a:extLst>
          </p:cNvPr>
          <p:cNvSpPr/>
          <p:nvPr/>
        </p:nvSpPr>
        <p:spPr>
          <a:xfrm>
            <a:off x="1947652" y="2937220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DAEB623-A903-D13F-D0BA-C26FFCE51BA0}"/>
              </a:ext>
            </a:extLst>
          </p:cNvPr>
          <p:cNvSpPr/>
          <p:nvPr/>
        </p:nvSpPr>
        <p:spPr>
          <a:xfrm>
            <a:off x="10253309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82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E5739-6BA2-A7DD-1106-64100759D9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Eras Bold ITC" panose="020B0907030504020204" pitchFamily="34" charset="0"/>
              </a:rPr>
              <a:t>The Black &amp; White Game</a:t>
            </a:r>
            <a:endParaRPr lang="en-US" dirty="0">
              <a:latin typeface="Eras Bold ITC" panose="020B0907030504020204" pitchFamily="34" charset="0"/>
              <a:hlinkMouseOver r:id="" action="ppaction://noaction">
                <a:snd r:embed="rId4" name="8bit-music-for-game-68698.wav"/>
              </a:hlinkMouseOver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105C61-AECC-D273-A2D3-51B88D8590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Berlin Sans FB Demi" panose="020E0802020502020306" pitchFamily="34" charset="0"/>
              </a:rPr>
              <a:t>By </a:t>
            </a:r>
            <a:r>
              <a:rPr lang="en-US" dirty="0" err="1">
                <a:latin typeface="Berlin Sans FB Demi" panose="020E0802020502020306" pitchFamily="34" charset="0"/>
              </a:rPr>
              <a:t>SonicMax</a:t>
            </a:r>
            <a:r>
              <a:rPr lang="en-US" dirty="0">
                <a:latin typeface="Berlin Sans FB Demi" panose="020E0802020502020306" pitchFamily="34" charset="0"/>
              </a:rPr>
              <a:t> Studios</a:t>
            </a:r>
            <a:endParaRPr lang="en-US" dirty="0">
              <a:latin typeface="Berlin Sans FB Demi" panose="020E0802020502020306" pitchFamily="34" charset="0"/>
              <a:hlinkMouseOver r:id="" action="ppaction://noaction">
                <a:snd r:embed="rId4" name="8bit-music-for-game-68698.wav"/>
              </a:hlinkMouseOver>
            </a:endParaRPr>
          </a:p>
        </p:txBody>
      </p:sp>
      <p:sp>
        <p:nvSpPr>
          <p:cNvPr id="4" name="Rectangle: Rounded Corners 3">
            <a:hlinkClick r:id="" action="ppaction://hlinkshowjump?jump=nextslide">
              <a:snd r:embed="rId5" name="notification-for-game-scenes-132473.wav"/>
            </a:hlinkClick>
            <a:extLst>
              <a:ext uri="{FF2B5EF4-FFF2-40B4-BE49-F238E27FC236}">
                <a16:creationId xmlns:a16="http://schemas.microsoft.com/office/drawing/2014/main" id="{9BA37412-0235-219F-9A6B-C0B68CFA7A02}"/>
              </a:ext>
            </a:extLst>
          </p:cNvPr>
          <p:cNvSpPr/>
          <p:nvPr/>
        </p:nvSpPr>
        <p:spPr>
          <a:xfrm>
            <a:off x="4838700" y="4752975"/>
            <a:ext cx="2876550" cy="1485900"/>
          </a:xfrm>
          <a:prstGeom prst="roundRect">
            <a:avLst/>
          </a:prstGeom>
          <a:scene3d>
            <a:camera prst="perspectiveAbove"/>
            <a:lightRig rig="threePt" dir="t"/>
          </a:scene3d>
          <a:sp3d>
            <a:bevelT prst="relaxedInse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Captain" pitchFamily="50" charset="0"/>
              </a:rPr>
              <a:t>start</a:t>
            </a:r>
          </a:p>
        </p:txBody>
      </p:sp>
      <p:sp>
        <p:nvSpPr>
          <p:cNvPr id="5" name="Rectangle: Rounded Corners 4">
            <a:hlinkClick r:id="rId6" action="ppaction://hlinksldjump">
              <a:snd r:embed="rId7" name="computer-processing-sound-effects-short-click-select-01-122134.wav"/>
            </a:hlinkClick>
            <a:extLst>
              <a:ext uri="{FF2B5EF4-FFF2-40B4-BE49-F238E27FC236}">
                <a16:creationId xmlns:a16="http://schemas.microsoft.com/office/drawing/2014/main" id="{98FC80CF-7EED-1EE7-39C3-A296B1B41346}"/>
              </a:ext>
            </a:extLst>
          </p:cNvPr>
          <p:cNvSpPr/>
          <p:nvPr/>
        </p:nvSpPr>
        <p:spPr>
          <a:xfrm>
            <a:off x="8042988" y="5141167"/>
            <a:ext cx="1390261" cy="765111"/>
          </a:xfrm>
          <a:prstGeom prst="roundRect">
            <a:avLst/>
          </a:prstGeom>
          <a:scene3d>
            <a:camera prst="perspectiveAbove"/>
            <a:lightRig rig="threePt" dir="t"/>
          </a:scene3d>
          <a:sp3d>
            <a:bevelT prst="relaxedInse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Captain" pitchFamily="50" charset="0"/>
              </a:rPr>
              <a:t>Settings</a:t>
            </a:r>
          </a:p>
        </p:txBody>
      </p:sp>
      <p:sp>
        <p:nvSpPr>
          <p:cNvPr id="6" name="Rectangle: Rounded Corners 5">
            <a:hlinkClick r:id="rId8">
              <a:snd r:embed="rId7" name="computer-processing-sound-effects-short-click-select-01-122134.wav"/>
            </a:hlinkClick>
            <a:extLst>
              <a:ext uri="{FF2B5EF4-FFF2-40B4-BE49-F238E27FC236}">
                <a16:creationId xmlns:a16="http://schemas.microsoft.com/office/drawing/2014/main" id="{F4B86F53-FCA2-89F7-DE9D-E072E38A5C77}"/>
              </a:ext>
            </a:extLst>
          </p:cNvPr>
          <p:cNvSpPr/>
          <p:nvPr/>
        </p:nvSpPr>
        <p:spPr>
          <a:xfrm>
            <a:off x="2968301" y="5199484"/>
            <a:ext cx="1390261" cy="765111"/>
          </a:xfrm>
          <a:prstGeom prst="roundRect">
            <a:avLst/>
          </a:prstGeom>
          <a:solidFill>
            <a:srgbClr val="FF0000"/>
          </a:solidFill>
          <a:scene3d>
            <a:camera prst="perspectiveAbove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Captain" pitchFamily="50" charset="0"/>
              </a:rPr>
              <a:t>My </a:t>
            </a:r>
            <a:r>
              <a:rPr lang="en-US" dirty="0" err="1">
                <a:latin typeface="American Captain" pitchFamily="50" charset="0"/>
              </a:rPr>
              <a:t>Youtube</a:t>
            </a:r>
            <a:endParaRPr lang="en-US" dirty="0">
              <a:latin typeface="American Captain" pitchFamily="50" charset="0"/>
            </a:endParaRPr>
          </a:p>
        </p:txBody>
      </p:sp>
      <p:pic>
        <p:nvPicPr>
          <p:cNvPr id="8" name="The_Black_And_White_Game_Music">
            <a:hlinkClick r:id="" action="ppaction://media"/>
            <a:extLst>
              <a:ext uri="{FF2B5EF4-FFF2-40B4-BE49-F238E27FC236}">
                <a16:creationId xmlns:a16="http://schemas.microsoft.com/office/drawing/2014/main" id="{A2C389A0-8CA1-F0A4-9552-E28DEEBFFF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61683" y="1122363"/>
            <a:ext cx="487363" cy="48736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B16D1CA3-6D39-7A82-8313-0CB2EE5E4ACE}"/>
              </a:ext>
            </a:extLst>
          </p:cNvPr>
          <p:cNvSpPr/>
          <p:nvPr/>
        </p:nvSpPr>
        <p:spPr>
          <a:xfrm>
            <a:off x="7715250" y="2424598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527640D-D1FF-35CC-EB4E-62E271A38EDA}"/>
              </a:ext>
            </a:extLst>
          </p:cNvPr>
          <p:cNvSpPr/>
          <p:nvPr/>
        </p:nvSpPr>
        <p:spPr>
          <a:xfrm>
            <a:off x="2968301" y="2424598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3DD0957-74F4-34EF-5AEB-8C6C182CF461}"/>
              </a:ext>
            </a:extLst>
          </p:cNvPr>
          <p:cNvSpPr/>
          <p:nvPr/>
        </p:nvSpPr>
        <p:spPr>
          <a:xfrm>
            <a:off x="9851571" y="1351122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53DC813-22C2-75A9-EC73-F4F68A558CAE}"/>
              </a:ext>
            </a:extLst>
          </p:cNvPr>
          <p:cNvSpPr/>
          <p:nvPr/>
        </p:nvSpPr>
        <p:spPr>
          <a:xfrm>
            <a:off x="710292" y="1351122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A32C55-1128-8434-CC0F-EBFF7399A427}"/>
              </a:ext>
            </a:extLst>
          </p:cNvPr>
          <p:cNvSpPr/>
          <p:nvPr/>
        </p:nvSpPr>
        <p:spPr>
          <a:xfrm>
            <a:off x="2720975" y="1089272"/>
            <a:ext cx="7112000" cy="541177"/>
          </a:xfrm>
          <a:prstGeom prst="rect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8D28E5-2A52-72E2-24BB-30A2C1885C6B}"/>
              </a:ext>
            </a:extLst>
          </p:cNvPr>
          <p:cNvSpPr/>
          <p:nvPr/>
        </p:nvSpPr>
        <p:spPr>
          <a:xfrm rot="10800000">
            <a:off x="2720975" y="428427"/>
            <a:ext cx="7112000" cy="541177"/>
          </a:xfrm>
          <a:prstGeom prst="rect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674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9038FFA-4FED-19AC-969B-3F4111959205}"/>
              </a:ext>
            </a:extLst>
          </p:cNvPr>
          <p:cNvSpPr/>
          <p:nvPr/>
        </p:nvSpPr>
        <p:spPr>
          <a:xfrm>
            <a:off x="8581050" y="2123647"/>
            <a:ext cx="281753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186E604-A6F2-24A5-1D74-0405CD205C83}"/>
              </a:ext>
            </a:extLst>
          </p:cNvPr>
          <p:cNvSpPr/>
          <p:nvPr/>
        </p:nvSpPr>
        <p:spPr>
          <a:xfrm>
            <a:off x="4404360" y="2098035"/>
            <a:ext cx="338328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8D289AF-9906-9605-C92A-A66DFC5B6550}"/>
              </a:ext>
            </a:extLst>
          </p:cNvPr>
          <p:cNvSpPr/>
          <p:nvPr/>
        </p:nvSpPr>
        <p:spPr>
          <a:xfrm>
            <a:off x="1" y="2098035"/>
            <a:ext cx="356382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568DF6C-EFE0-AFA8-19E1-D96EDAF13D4B}"/>
              </a:ext>
            </a:extLst>
          </p:cNvPr>
          <p:cNvSpPr/>
          <p:nvPr/>
        </p:nvSpPr>
        <p:spPr>
          <a:xfrm rot="5400000">
            <a:off x="4014341" y="286771"/>
            <a:ext cx="142384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B6D136F-F433-8570-28FC-34F895D02BF9}"/>
              </a:ext>
            </a:extLst>
          </p:cNvPr>
          <p:cNvSpPr/>
          <p:nvPr/>
        </p:nvSpPr>
        <p:spPr>
          <a:xfrm rot="5400000">
            <a:off x="3067750" y="4074942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5E88091C-3BCD-12CB-0698-871676791BD5}"/>
              </a:ext>
            </a:extLst>
          </p:cNvPr>
          <p:cNvSpPr/>
          <p:nvPr/>
        </p:nvSpPr>
        <p:spPr>
          <a:xfrm>
            <a:off x="9989817" y="458117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FC248A7-D612-DAF4-4909-025FBF48F0CD}"/>
              </a:ext>
            </a:extLst>
          </p:cNvPr>
          <p:cNvSpPr/>
          <p:nvPr/>
        </p:nvSpPr>
        <p:spPr>
          <a:xfrm rot="5400000">
            <a:off x="8368002" y="314138"/>
            <a:ext cx="1369108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3C59677-962C-2D5A-F639-82881290DABD}"/>
              </a:ext>
            </a:extLst>
          </p:cNvPr>
          <p:cNvSpPr/>
          <p:nvPr/>
        </p:nvSpPr>
        <p:spPr>
          <a:xfrm rot="5400000">
            <a:off x="6979915" y="4463456"/>
            <a:ext cx="4145279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0C073CA7-EE96-AB1D-61FE-A14556C75EE2}"/>
              </a:ext>
            </a:extLst>
          </p:cNvPr>
          <p:cNvSpPr/>
          <p:nvPr/>
        </p:nvSpPr>
        <p:spPr>
          <a:xfrm>
            <a:off x="6271391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FEAA210B-380C-1E76-4E3C-0B154A49E120}"/>
              </a:ext>
            </a:extLst>
          </p:cNvPr>
          <p:cNvSpPr/>
          <p:nvPr/>
        </p:nvSpPr>
        <p:spPr>
          <a:xfrm>
            <a:off x="5181868" y="2955571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5AC23A9A-6654-54FD-606E-AA40C442F805}"/>
              </a:ext>
            </a:extLst>
          </p:cNvPr>
          <p:cNvSpPr/>
          <p:nvPr/>
        </p:nvSpPr>
        <p:spPr>
          <a:xfrm>
            <a:off x="5188337" y="4033296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8361E4FC-00A5-1E37-33B9-678667C91344}"/>
              </a:ext>
            </a:extLst>
          </p:cNvPr>
          <p:cNvSpPr/>
          <p:nvPr/>
        </p:nvSpPr>
        <p:spPr>
          <a:xfrm>
            <a:off x="103859" y="144167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3D516FC0-AACF-7AC8-ACB6-013B8464764A}"/>
              </a:ext>
            </a:extLst>
          </p:cNvPr>
          <p:cNvSpPr/>
          <p:nvPr/>
        </p:nvSpPr>
        <p:spPr>
          <a:xfrm>
            <a:off x="1520167" y="4581171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BB5CBB6-0E10-272A-E8DB-46AA4C54C2EF}"/>
              </a:ext>
            </a:extLst>
          </p:cNvPr>
          <p:cNvSpPr/>
          <p:nvPr/>
        </p:nvSpPr>
        <p:spPr>
          <a:xfrm rot="5400000">
            <a:off x="1583409" y="4049329"/>
            <a:ext cx="331702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1A8335C-AFCB-128B-5D52-57C0B4013607}"/>
              </a:ext>
            </a:extLst>
          </p:cNvPr>
          <p:cNvSpPr/>
          <p:nvPr/>
        </p:nvSpPr>
        <p:spPr>
          <a:xfrm>
            <a:off x="4404357" y="1320598"/>
            <a:ext cx="643812" cy="772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B782B16-7A61-ED1D-FC78-24665E56DE60}"/>
              </a:ext>
            </a:extLst>
          </p:cNvPr>
          <p:cNvSpPr/>
          <p:nvPr/>
        </p:nvSpPr>
        <p:spPr>
          <a:xfrm>
            <a:off x="5048169" y="5388920"/>
            <a:ext cx="30671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04DFC0C-8B78-9E28-E3EB-F9FD34C9D51C}"/>
              </a:ext>
            </a:extLst>
          </p:cNvPr>
          <p:cNvSpPr/>
          <p:nvPr/>
        </p:nvSpPr>
        <p:spPr>
          <a:xfrm>
            <a:off x="721877" y="5385937"/>
            <a:ext cx="219492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4855EEB-A0F5-62A2-ABBB-A2D8ACCB0751}"/>
              </a:ext>
            </a:extLst>
          </p:cNvPr>
          <p:cNvSpPr/>
          <p:nvPr/>
        </p:nvSpPr>
        <p:spPr>
          <a:xfrm rot="5400000">
            <a:off x="-282466" y="4465210"/>
            <a:ext cx="2485264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1350A8CB-95A2-1369-7646-800FF9209F94}"/>
              </a:ext>
            </a:extLst>
          </p:cNvPr>
          <p:cNvSpPr/>
          <p:nvPr/>
        </p:nvSpPr>
        <p:spPr>
          <a:xfrm>
            <a:off x="100651" y="1279355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1C7FA0A6-35A1-1D59-0550-D5CFA5AD67DA}"/>
              </a:ext>
            </a:extLst>
          </p:cNvPr>
          <p:cNvSpPr/>
          <p:nvPr/>
        </p:nvSpPr>
        <p:spPr>
          <a:xfrm rot="5400000">
            <a:off x="-127787" y="4106852"/>
            <a:ext cx="930179" cy="4213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FCA8F292-AEBF-5AD5-24D8-BCD3C5C7F53C}"/>
              </a:ext>
            </a:extLst>
          </p:cNvPr>
          <p:cNvSpPr/>
          <p:nvPr/>
        </p:nvSpPr>
        <p:spPr>
          <a:xfrm>
            <a:off x="3550461" y="2123646"/>
            <a:ext cx="848451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04DBE7D2-84CD-3B48-DDB3-4803EFE8BA1A}"/>
              </a:ext>
            </a:extLst>
          </p:cNvPr>
          <p:cNvSpPr/>
          <p:nvPr/>
        </p:nvSpPr>
        <p:spPr>
          <a:xfrm>
            <a:off x="3560613" y="5384379"/>
            <a:ext cx="838300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4364586C-636D-398F-7EA4-D863D573B1B2}"/>
              </a:ext>
            </a:extLst>
          </p:cNvPr>
          <p:cNvSpPr/>
          <p:nvPr/>
        </p:nvSpPr>
        <p:spPr>
          <a:xfrm>
            <a:off x="8043813" y="518942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A0E9E793-28D2-5A17-2188-0AE761EB51C7}"/>
              </a:ext>
            </a:extLst>
          </p:cNvPr>
          <p:cNvSpPr/>
          <p:nvPr/>
        </p:nvSpPr>
        <p:spPr>
          <a:xfrm>
            <a:off x="9358311" y="3142807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70D3B328-16C4-8651-1C3A-B799D95FDBFB}"/>
              </a:ext>
            </a:extLst>
          </p:cNvPr>
          <p:cNvSpPr/>
          <p:nvPr/>
        </p:nvSpPr>
        <p:spPr>
          <a:xfrm>
            <a:off x="7218100" y="1442365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5824B75D-7CE8-1A53-E382-7B360C794280}"/>
              </a:ext>
            </a:extLst>
          </p:cNvPr>
          <p:cNvSpPr/>
          <p:nvPr/>
        </p:nvSpPr>
        <p:spPr>
          <a:xfrm>
            <a:off x="10097195" y="3142807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4244515A-C20B-A3AA-82C6-F81656C7ADCD}"/>
              </a:ext>
            </a:extLst>
          </p:cNvPr>
          <p:cNvSpPr/>
          <p:nvPr/>
        </p:nvSpPr>
        <p:spPr>
          <a:xfrm>
            <a:off x="9379904" y="4074941"/>
            <a:ext cx="1291930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45EBA6CB-4220-C00B-B94E-E41B7E6C35A8}"/>
              </a:ext>
            </a:extLst>
          </p:cNvPr>
          <p:cNvSpPr/>
          <p:nvPr/>
        </p:nvSpPr>
        <p:spPr>
          <a:xfrm>
            <a:off x="7143832" y="4760397"/>
            <a:ext cx="971458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3E2CCA1C-4DE8-916C-60A2-532A53242D6A}"/>
              </a:ext>
            </a:extLst>
          </p:cNvPr>
          <p:cNvSpPr/>
          <p:nvPr/>
        </p:nvSpPr>
        <p:spPr>
          <a:xfrm>
            <a:off x="7143832" y="2712721"/>
            <a:ext cx="971459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hlinkHover r:id="rId5" action="ppaction://hlinksldjump">
              <a:snd r:embed="rId6" name="gameboy-pluck-41265.wav"/>
            </a:hlinkHover>
            <a:extLst>
              <a:ext uri="{FF2B5EF4-FFF2-40B4-BE49-F238E27FC236}">
                <a16:creationId xmlns:a16="http://schemas.microsoft.com/office/drawing/2014/main" id="{8E5163C1-05D2-B259-288F-C63C53FD38BD}"/>
              </a:ext>
            </a:extLst>
          </p:cNvPr>
          <p:cNvSpPr/>
          <p:nvPr/>
        </p:nvSpPr>
        <p:spPr>
          <a:xfrm>
            <a:off x="1500830" y="3607355"/>
            <a:ext cx="578654" cy="643812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hlinkClick r:id="" action="ppaction://hlinkshowjump?jump=nextslide">
              <a:snd r:embed="rId4" name="interface-124464.wav"/>
            </a:hlinkClick>
            <a:extLst>
              <a:ext uri="{FF2B5EF4-FFF2-40B4-BE49-F238E27FC236}">
                <a16:creationId xmlns:a16="http://schemas.microsoft.com/office/drawing/2014/main" id="{72697B30-74BB-27C1-0D54-419C0B6CA327}"/>
              </a:ext>
            </a:extLst>
          </p:cNvPr>
          <p:cNvSpPr/>
          <p:nvPr/>
        </p:nvSpPr>
        <p:spPr>
          <a:xfrm>
            <a:off x="10253309" y="272492"/>
            <a:ext cx="1236036" cy="7271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60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3EBF9-0948-4694-5C76-385937E0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merican Captain" pitchFamily="50" charset="0"/>
              </a:rPr>
              <a:t>Thanks For Playing!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E67B7-B804-331E-0435-C1040D3B4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merican Captain" pitchFamily="50" charset="0"/>
              </a:rPr>
              <a:t>Ur cool!</a:t>
            </a:r>
          </a:p>
          <a:p>
            <a:r>
              <a:rPr lang="en-US" dirty="0">
                <a:latin typeface="American Captain" pitchFamily="50" charset="0"/>
              </a:rPr>
              <a:t>This game is stupid I know!</a:t>
            </a:r>
          </a:p>
          <a:p>
            <a:r>
              <a:rPr lang="en-US" dirty="0">
                <a:latin typeface="American Captain" pitchFamily="50" charset="0"/>
              </a:rPr>
              <a:t>New Update soon!</a:t>
            </a:r>
          </a:p>
        </p:txBody>
      </p:sp>
      <p:sp>
        <p:nvSpPr>
          <p:cNvPr id="4" name="Rectangle: Rounded Corners 3">
            <a:hlinkClick r:id="" action="ppaction://hlinkshowjump?jump=firstslide">
              <a:snd r:embed="rId2" name="computer-processing-sound-effects-short-click-select-01-122134.wav"/>
            </a:hlinkClick>
            <a:extLst>
              <a:ext uri="{FF2B5EF4-FFF2-40B4-BE49-F238E27FC236}">
                <a16:creationId xmlns:a16="http://schemas.microsoft.com/office/drawing/2014/main" id="{2292544C-7BBB-2F00-06F9-834CFEE47FE0}"/>
              </a:ext>
            </a:extLst>
          </p:cNvPr>
          <p:cNvSpPr/>
          <p:nvPr/>
        </p:nvSpPr>
        <p:spPr>
          <a:xfrm>
            <a:off x="5169159" y="4142792"/>
            <a:ext cx="2528596" cy="1968759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Play Again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97C535-1412-64D0-E05F-AD584E4A397C}"/>
              </a:ext>
            </a:extLst>
          </p:cNvPr>
          <p:cNvSpPr/>
          <p:nvPr/>
        </p:nvSpPr>
        <p:spPr>
          <a:xfrm rot="16200000">
            <a:off x="8964840" y="3113087"/>
            <a:ext cx="5586573" cy="541177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84B462-8367-6F52-3D00-11DB8DEEA894}"/>
              </a:ext>
            </a:extLst>
          </p:cNvPr>
          <p:cNvSpPr/>
          <p:nvPr/>
        </p:nvSpPr>
        <p:spPr>
          <a:xfrm rot="5400000">
            <a:off x="-2292546" y="3113087"/>
            <a:ext cx="5586573" cy="541177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927C74-7796-7DF7-F9B6-01EF1EE3423E}"/>
              </a:ext>
            </a:extLst>
          </p:cNvPr>
          <p:cNvSpPr/>
          <p:nvPr/>
        </p:nvSpPr>
        <p:spPr>
          <a:xfrm>
            <a:off x="2877457" y="6222286"/>
            <a:ext cx="7112000" cy="541177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5864C1-B97F-3888-EEA2-B2D62FFE22D3}"/>
              </a:ext>
            </a:extLst>
          </p:cNvPr>
          <p:cNvSpPr/>
          <p:nvPr/>
        </p:nvSpPr>
        <p:spPr>
          <a:xfrm rot="10800000">
            <a:off x="2877457" y="49211"/>
            <a:ext cx="7028543" cy="541177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6C959D4-F3FB-4F4B-98D5-3C55B46AC88E}"/>
              </a:ext>
            </a:extLst>
          </p:cNvPr>
          <p:cNvSpPr/>
          <p:nvPr/>
        </p:nvSpPr>
        <p:spPr>
          <a:xfrm>
            <a:off x="2061028" y="4259424"/>
            <a:ext cx="1632857" cy="173549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669677C-C0D0-922A-D535-DD4ED358238C}"/>
              </a:ext>
            </a:extLst>
          </p:cNvPr>
          <p:cNvSpPr/>
          <p:nvPr/>
        </p:nvSpPr>
        <p:spPr>
          <a:xfrm>
            <a:off x="9089571" y="4259424"/>
            <a:ext cx="1632857" cy="173549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852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3E4B527-4993-B422-7C72-F398ECBBE641}"/>
              </a:ext>
            </a:extLst>
          </p:cNvPr>
          <p:cNvSpPr/>
          <p:nvPr/>
        </p:nvSpPr>
        <p:spPr>
          <a:xfrm>
            <a:off x="-162560" y="-132080"/>
            <a:ext cx="12679680" cy="712216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Left 3">
            <a:hlinkClick r:id="rId2" action="ppaction://hlinksldjump">
              <a:snd r:embed="rId3" name="interface-124464.wav"/>
            </a:hlinkClick>
            <a:extLst>
              <a:ext uri="{FF2B5EF4-FFF2-40B4-BE49-F238E27FC236}">
                <a16:creationId xmlns:a16="http://schemas.microsoft.com/office/drawing/2014/main" id="{D5520A8A-6343-0140-A44B-E523A866D457}"/>
              </a:ext>
            </a:extLst>
          </p:cNvPr>
          <p:cNvSpPr/>
          <p:nvPr/>
        </p:nvSpPr>
        <p:spPr>
          <a:xfrm>
            <a:off x="268356" y="5883964"/>
            <a:ext cx="1242392" cy="765313"/>
          </a:xfrm>
          <a:prstGeom prst="leftArrow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Captain" pitchFamily="50" charset="0"/>
              </a:rPr>
              <a:t>Back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D71A06-9073-1CB9-0E02-AEE2E87E0ABF}"/>
              </a:ext>
            </a:extLst>
          </p:cNvPr>
          <p:cNvSpPr txBox="1"/>
          <p:nvPr/>
        </p:nvSpPr>
        <p:spPr>
          <a:xfrm>
            <a:off x="3074179" y="2998113"/>
            <a:ext cx="604364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solidFill>
                  <a:schemeClr val="bg1"/>
                </a:solidFill>
                <a:latin typeface="Begok v15" panose="02000500000000000000" pitchFamily="2" charset="0"/>
              </a:rPr>
              <a:t>coming soon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E30128D-3C02-F7A7-E2F8-DF230673A91C}"/>
              </a:ext>
            </a:extLst>
          </p:cNvPr>
          <p:cNvSpPr/>
          <p:nvPr/>
        </p:nvSpPr>
        <p:spPr>
          <a:xfrm>
            <a:off x="1441322" y="247009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3403F9D-D369-CB96-4363-F6A48676693C}"/>
              </a:ext>
            </a:extLst>
          </p:cNvPr>
          <p:cNvSpPr/>
          <p:nvPr/>
        </p:nvSpPr>
        <p:spPr>
          <a:xfrm>
            <a:off x="9117821" y="247009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F78CFD-F4CD-AEFD-C03D-A44F2B032BB2}"/>
              </a:ext>
            </a:extLst>
          </p:cNvPr>
          <p:cNvSpPr/>
          <p:nvPr/>
        </p:nvSpPr>
        <p:spPr>
          <a:xfrm>
            <a:off x="2621280" y="4387906"/>
            <a:ext cx="7112000" cy="541177"/>
          </a:xfrm>
          <a:prstGeom prst="rect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9DF7C7-69A4-E251-9656-7D06B7655580}"/>
              </a:ext>
            </a:extLst>
          </p:cNvPr>
          <p:cNvSpPr/>
          <p:nvPr/>
        </p:nvSpPr>
        <p:spPr>
          <a:xfrm rot="10800000">
            <a:off x="2540000" y="1746599"/>
            <a:ext cx="7112000" cy="541177"/>
          </a:xfrm>
          <a:prstGeom prst="rect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747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66A166-F004-8E1E-1243-6FF1587F2159}"/>
              </a:ext>
            </a:extLst>
          </p:cNvPr>
          <p:cNvSpPr/>
          <p:nvPr/>
        </p:nvSpPr>
        <p:spPr>
          <a:xfrm>
            <a:off x="-335902" y="-93306"/>
            <a:ext cx="13230808" cy="7063273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You Died!!!!!!!!!!</a:t>
            </a:r>
          </a:p>
        </p:txBody>
      </p:sp>
      <p:sp>
        <p:nvSpPr>
          <p:cNvPr id="5" name="Rectangle: Rounded Corners 4">
            <a:hlinkClick r:id="rId2" action="ppaction://hlinksldjump">
              <a:snd r:embed="rId3" name="computer-processing-sound-effects-short-click-select-01-122134.wav"/>
            </a:hlinkClick>
            <a:extLst>
              <a:ext uri="{FF2B5EF4-FFF2-40B4-BE49-F238E27FC236}">
                <a16:creationId xmlns:a16="http://schemas.microsoft.com/office/drawing/2014/main" id="{3C9DA89D-D3B8-8085-9702-093A22ADF6FC}"/>
              </a:ext>
            </a:extLst>
          </p:cNvPr>
          <p:cNvSpPr/>
          <p:nvPr/>
        </p:nvSpPr>
        <p:spPr>
          <a:xfrm>
            <a:off x="5169159" y="4142792"/>
            <a:ext cx="2528596" cy="1968759"/>
          </a:xfrm>
          <a:prstGeom prst="roundRect">
            <a:avLst/>
          </a:prstGeom>
          <a:solidFill>
            <a:srgbClr val="00B050"/>
          </a:solidFill>
          <a:ln>
            <a:noFill/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Try Again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68B7CAC-E6A2-028F-D663-7270514DC50D}"/>
              </a:ext>
            </a:extLst>
          </p:cNvPr>
          <p:cNvSpPr/>
          <p:nvPr/>
        </p:nvSpPr>
        <p:spPr>
          <a:xfrm>
            <a:off x="5463073" y="1271214"/>
            <a:ext cx="1632857" cy="1735494"/>
          </a:xfrm>
          <a:prstGeom prst="ellipse">
            <a:avLst/>
          </a:prstGeom>
          <a:solidFill>
            <a:srgbClr val="00B050"/>
          </a:solidFill>
          <a:ln>
            <a:solidFill>
              <a:srgbClr val="00FF00"/>
            </a:solidFill>
          </a:ln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2390B5-530F-C885-9CAE-49D2120AC0D3}"/>
              </a:ext>
            </a:extLst>
          </p:cNvPr>
          <p:cNvSpPr/>
          <p:nvPr/>
        </p:nvSpPr>
        <p:spPr>
          <a:xfrm rot="16200000">
            <a:off x="6846985" y="2037052"/>
            <a:ext cx="2242717" cy="541177"/>
          </a:xfrm>
          <a:prstGeom prst="rect">
            <a:avLst/>
          </a:prstGeom>
          <a:solidFill>
            <a:srgbClr val="00B050"/>
          </a:solidFill>
          <a:ln>
            <a:solidFill>
              <a:srgbClr val="00FF0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41C455-A433-24BA-7334-0A39A20F60F2}"/>
              </a:ext>
            </a:extLst>
          </p:cNvPr>
          <p:cNvSpPr/>
          <p:nvPr/>
        </p:nvSpPr>
        <p:spPr>
          <a:xfrm rot="5400000">
            <a:off x="3469301" y="2046383"/>
            <a:ext cx="2242717" cy="541177"/>
          </a:xfrm>
          <a:prstGeom prst="rect">
            <a:avLst/>
          </a:prstGeom>
          <a:solidFill>
            <a:srgbClr val="00B050"/>
          </a:solidFill>
          <a:ln>
            <a:solidFill>
              <a:srgbClr val="00FF0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DF1BB9-8FDA-5BFF-A4F6-B901C8771569}"/>
              </a:ext>
            </a:extLst>
          </p:cNvPr>
          <p:cNvSpPr/>
          <p:nvPr/>
        </p:nvSpPr>
        <p:spPr>
          <a:xfrm>
            <a:off x="4963133" y="3680060"/>
            <a:ext cx="2734622" cy="541177"/>
          </a:xfrm>
          <a:prstGeom prst="rect">
            <a:avLst/>
          </a:prstGeom>
          <a:solidFill>
            <a:srgbClr val="00B050"/>
          </a:solidFill>
          <a:ln>
            <a:solidFill>
              <a:srgbClr val="00FF0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D9E28D-8651-DF36-AF82-5C67A96D0B3B}"/>
              </a:ext>
            </a:extLst>
          </p:cNvPr>
          <p:cNvSpPr/>
          <p:nvPr/>
        </p:nvSpPr>
        <p:spPr>
          <a:xfrm rot="10800000">
            <a:off x="4912190" y="390153"/>
            <a:ext cx="2734622" cy="541177"/>
          </a:xfrm>
          <a:prstGeom prst="rect">
            <a:avLst/>
          </a:prstGeom>
          <a:solidFill>
            <a:srgbClr val="00B050"/>
          </a:solidFill>
          <a:ln>
            <a:solidFill>
              <a:srgbClr val="00FF00"/>
            </a:solidFill>
          </a:ln>
          <a:scene3d>
            <a:camera prst="perspectiveRelaxedModerately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438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hlinkClick r:id="" action="ppaction://hlinkshowjump?jump=nextslide">
              <a:snd r:embed="rId2" name="interface-soft-click-131438.wav"/>
            </a:hlinkClick>
            <a:extLst>
              <a:ext uri="{FF2B5EF4-FFF2-40B4-BE49-F238E27FC236}">
                <a16:creationId xmlns:a16="http://schemas.microsoft.com/office/drawing/2014/main" id="{98CB2AFB-CC93-CF2F-C9DF-F6AF07891CF8}"/>
              </a:ext>
            </a:extLst>
          </p:cNvPr>
          <p:cNvSpPr/>
          <p:nvPr/>
        </p:nvSpPr>
        <p:spPr>
          <a:xfrm>
            <a:off x="8481527" y="235131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A38F477-90D1-2A97-9ADB-4708D7677DE8}"/>
              </a:ext>
            </a:extLst>
          </p:cNvPr>
          <p:cNvSpPr/>
          <p:nvPr/>
        </p:nvSpPr>
        <p:spPr>
          <a:xfrm>
            <a:off x="139958" y="1184987"/>
            <a:ext cx="1716833" cy="153022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DBAC58-CDD6-9D9C-8CDF-7B3BB90AD093}"/>
              </a:ext>
            </a:extLst>
          </p:cNvPr>
          <p:cNvSpPr/>
          <p:nvPr/>
        </p:nvSpPr>
        <p:spPr>
          <a:xfrm>
            <a:off x="466530" y="1427583"/>
            <a:ext cx="270588" cy="51318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C14A797-29D3-8129-6221-F6AD680A6F16}"/>
              </a:ext>
            </a:extLst>
          </p:cNvPr>
          <p:cNvSpPr/>
          <p:nvPr/>
        </p:nvSpPr>
        <p:spPr>
          <a:xfrm>
            <a:off x="1233195" y="1427583"/>
            <a:ext cx="270588" cy="51318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Manual Operation 17">
            <a:extLst>
              <a:ext uri="{FF2B5EF4-FFF2-40B4-BE49-F238E27FC236}">
                <a16:creationId xmlns:a16="http://schemas.microsoft.com/office/drawing/2014/main" id="{F5DFCE5F-0734-4CC4-BE93-D1424F3D9437}"/>
              </a:ext>
            </a:extLst>
          </p:cNvPr>
          <p:cNvSpPr/>
          <p:nvPr/>
        </p:nvSpPr>
        <p:spPr>
          <a:xfrm>
            <a:off x="615818" y="2188029"/>
            <a:ext cx="765111" cy="410547"/>
          </a:xfrm>
          <a:prstGeom prst="flowChartManualOperation">
            <a:avLst/>
          </a:prstGeom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4705C4F3-A532-BB44-D4D5-F512B6DA8053}"/>
              </a:ext>
            </a:extLst>
          </p:cNvPr>
          <p:cNvSpPr/>
          <p:nvPr/>
        </p:nvSpPr>
        <p:spPr>
          <a:xfrm>
            <a:off x="1856791" y="-102638"/>
            <a:ext cx="1716833" cy="1530221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Click on the portal!</a:t>
            </a:r>
          </a:p>
        </p:txBody>
      </p:sp>
    </p:spTree>
    <p:extLst>
      <p:ext uri="{BB962C8B-B14F-4D97-AF65-F5344CB8AC3E}">
        <p14:creationId xmlns:p14="http://schemas.microsoft.com/office/powerpoint/2010/main" val="3462217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C0EDA8-315A-84EF-07EB-595D4FF543FF}"/>
              </a:ext>
            </a:extLst>
          </p:cNvPr>
          <p:cNvSpPr/>
          <p:nvPr/>
        </p:nvSpPr>
        <p:spPr>
          <a:xfrm>
            <a:off x="-475861" y="-83976"/>
            <a:ext cx="12773608" cy="694197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3AE3653-9002-BBFA-B368-3D5947117C1A}"/>
              </a:ext>
            </a:extLst>
          </p:cNvPr>
          <p:cNvSpPr/>
          <p:nvPr/>
        </p:nvSpPr>
        <p:spPr>
          <a:xfrm>
            <a:off x="-475861" y="1301620"/>
            <a:ext cx="9629192" cy="6997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3928DC0-113F-E76B-F49D-9C27583D42EC}"/>
              </a:ext>
            </a:extLst>
          </p:cNvPr>
          <p:cNvSpPr/>
          <p:nvPr/>
        </p:nvSpPr>
        <p:spPr>
          <a:xfrm>
            <a:off x="-475862" y="4466254"/>
            <a:ext cx="12871061" cy="7806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87D063-B049-5B93-8B11-084CFC124149}"/>
              </a:ext>
            </a:extLst>
          </p:cNvPr>
          <p:cNvSpPr/>
          <p:nvPr/>
        </p:nvSpPr>
        <p:spPr>
          <a:xfrm>
            <a:off x="2261118" y="5794310"/>
            <a:ext cx="6574971" cy="17292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/>
              <a:t>B L A C K</a:t>
            </a:r>
          </a:p>
        </p:txBody>
      </p:sp>
      <p:sp>
        <p:nvSpPr>
          <p:cNvPr id="2" name="Oval 1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405F0FF0-DF22-9180-8FB9-606FB660F724}"/>
              </a:ext>
            </a:extLst>
          </p:cNvPr>
          <p:cNvSpPr/>
          <p:nvPr/>
        </p:nvSpPr>
        <p:spPr>
          <a:xfrm>
            <a:off x="10247356" y="-83976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60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CE468795-DD92-806B-926E-BABC9778D643}"/>
              </a:ext>
            </a:extLst>
          </p:cNvPr>
          <p:cNvSpPr/>
          <p:nvPr/>
        </p:nvSpPr>
        <p:spPr>
          <a:xfrm>
            <a:off x="2789853" y="6214189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76A8967-F5AC-2A5A-87D5-E521C0E932EC}"/>
              </a:ext>
            </a:extLst>
          </p:cNvPr>
          <p:cNvSpPr/>
          <p:nvPr/>
        </p:nvSpPr>
        <p:spPr>
          <a:xfrm rot="18813358">
            <a:off x="4935893" y="5303375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5EB111C-CF93-865D-D5E6-2991168DF0DB}"/>
              </a:ext>
            </a:extLst>
          </p:cNvPr>
          <p:cNvSpPr/>
          <p:nvPr/>
        </p:nvSpPr>
        <p:spPr>
          <a:xfrm rot="18813358">
            <a:off x="4246935" y="4070656"/>
            <a:ext cx="219127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D847560-E027-5F04-1CAE-66D5C0133856}"/>
              </a:ext>
            </a:extLst>
          </p:cNvPr>
          <p:cNvSpPr/>
          <p:nvPr/>
        </p:nvSpPr>
        <p:spPr>
          <a:xfrm>
            <a:off x="2037184" y="4764574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827B08B6-32E2-DB60-093F-B7D8BDDE9F58}"/>
              </a:ext>
            </a:extLst>
          </p:cNvPr>
          <p:cNvSpPr/>
          <p:nvPr/>
        </p:nvSpPr>
        <p:spPr>
          <a:xfrm rot="5400000">
            <a:off x="5124754" y="2582164"/>
            <a:ext cx="176831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421FDA8-76EE-EBCD-07C7-E6421B328E52}"/>
              </a:ext>
            </a:extLst>
          </p:cNvPr>
          <p:cNvSpPr/>
          <p:nvPr/>
        </p:nvSpPr>
        <p:spPr>
          <a:xfrm rot="5400000">
            <a:off x="6080404" y="1430976"/>
            <a:ext cx="2245971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5E1185B-9945-F255-5FB0-7D4975C40BAD}"/>
              </a:ext>
            </a:extLst>
          </p:cNvPr>
          <p:cNvSpPr/>
          <p:nvPr/>
        </p:nvSpPr>
        <p:spPr>
          <a:xfrm rot="10800000">
            <a:off x="3432110" y="2008120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BCC22AF5-761D-D1F2-98A8-A32AEDE89EAC}"/>
              </a:ext>
            </a:extLst>
          </p:cNvPr>
          <p:cNvSpPr/>
          <p:nvPr/>
        </p:nvSpPr>
        <p:spPr>
          <a:xfrm rot="10800000">
            <a:off x="3388605" y="629892"/>
            <a:ext cx="349287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3ADBFBD-B02B-573B-4379-D5304B504226}"/>
              </a:ext>
            </a:extLst>
          </p:cNvPr>
          <p:cNvSpPr/>
          <p:nvPr/>
        </p:nvSpPr>
        <p:spPr>
          <a:xfrm rot="5400000">
            <a:off x="2826353" y="2570373"/>
            <a:ext cx="176831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88C0F43-850C-B9DC-EA21-1D0DC831F996}"/>
              </a:ext>
            </a:extLst>
          </p:cNvPr>
          <p:cNvSpPr/>
          <p:nvPr/>
        </p:nvSpPr>
        <p:spPr>
          <a:xfrm rot="10800000">
            <a:off x="643811" y="3144416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AB44ED-83AB-108C-C21D-5EB145B96C21}"/>
              </a:ext>
            </a:extLst>
          </p:cNvPr>
          <p:cNvSpPr/>
          <p:nvPr/>
        </p:nvSpPr>
        <p:spPr>
          <a:xfrm>
            <a:off x="6674301" y="5408384"/>
            <a:ext cx="3266030" cy="12665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 H I T E</a:t>
            </a:r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AE538D9-39E3-5131-7380-C6107C7CDE8E}"/>
              </a:ext>
            </a:extLst>
          </p:cNvPr>
          <p:cNvSpPr/>
          <p:nvPr/>
        </p:nvSpPr>
        <p:spPr>
          <a:xfrm>
            <a:off x="7081933" y="4380770"/>
            <a:ext cx="511006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2CAB2BA-2777-B340-BA29-4657178417FE}"/>
              </a:ext>
            </a:extLst>
          </p:cNvPr>
          <p:cNvSpPr/>
          <p:nvPr/>
        </p:nvSpPr>
        <p:spPr>
          <a:xfrm rot="5400000">
            <a:off x="9717537" y="1868479"/>
            <a:ext cx="4380770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13FD698-8331-04A2-CED5-56E2D651EEC0}"/>
              </a:ext>
            </a:extLst>
          </p:cNvPr>
          <p:cNvSpPr/>
          <p:nvPr/>
        </p:nvSpPr>
        <p:spPr>
          <a:xfrm rot="10800000">
            <a:off x="6366597" y="617751"/>
            <a:ext cx="2244015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00574E1-2B55-6E03-63B7-8841092E6293}"/>
              </a:ext>
            </a:extLst>
          </p:cNvPr>
          <p:cNvSpPr/>
          <p:nvPr/>
        </p:nvSpPr>
        <p:spPr>
          <a:xfrm rot="5400000">
            <a:off x="7730396" y="308876"/>
            <a:ext cx="126156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B130EDF-0DCF-4ABA-3865-E153336983A3}"/>
              </a:ext>
            </a:extLst>
          </p:cNvPr>
          <p:cNvSpPr/>
          <p:nvPr/>
        </p:nvSpPr>
        <p:spPr>
          <a:xfrm rot="10800000">
            <a:off x="8662405" y="-2552"/>
            <a:ext cx="2954520" cy="338454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>
            <a:hlinkClick r:id="" action="ppaction://hlinkshowjump?jump=nextslide">
              <a:snd r:embed="rId3" name="interface-soft-click-131438.wav"/>
            </a:hlinkClick>
            <a:extLst>
              <a:ext uri="{FF2B5EF4-FFF2-40B4-BE49-F238E27FC236}">
                <a16:creationId xmlns:a16="http://schemas.microsoft.com/office/drawing/2014/main" id="{FC55BEBA-E643-118D-F1FA-60C0629A1D1E}"/>
              </a:ext>
            </a:extLst>
          </p:cNvPr>
          <p:cNvSpPr/>
          <p:nvPr/>
        </p:nvSpPr>
        <p:spPr>
          <a:xfrm>
            <a:off x="1199060" y="1105011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E06A80A-E0F0-47E0-EFC6-AE8EB2D1FB02}"/>
              </a:ext>
            </a:extLst>
          </p:cNvPr>
          <p:cNvSpPr/>
          <p:nvPr/>
        </p:nvSpPr>
        <p:spPr>
          <a:xfrm rot="10800000">
            <a:off x="638031" y="239802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4B785F6-A2C0-A631-146D-3C7293778448}"/>
              </a:ext>
            </a:extLst>
          </p:cNvPr>
          <p:cNvSpPr/>
          <p:nvPr/>
        </p:nvSpPr>
        <p:spPr>
          <a:xfrm rot="5400000">
            <a:off x="-520981" y="2578992"/>
            <a:ext cx="176831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0469657-EBA5-06EE-301F-504127ADC1F4}"/>
              </a:ext>
            </a:extLst>
          </p:cNvPr>
          <p:cNvSpPr/>
          <p:nvPr/>
        </p:nvSpPr>
        <p:spPr>
          <a:xfrm rot="5400000">
            <a:off x="-520981" y="810674"/>
            <a:ext cx="176831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FD3B75C-B394-3749-A467-67A71AFB190F}"/>
              </a:ext>
            </a:extLst>
          </p:cNvPr>
          <p:cNvSpPr/>
          <p:nvPr/>
        </p:nvSpPr>
        <p:spPr>
          <a:xfrm>
            <a:off x="0" y="4759159"/>
            <a:ext cx="203295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45879E9-FBBB-9D85-F84D-40ACCA5A353B}"/>
              </a:ext>
            </a:extLst>
          </p:cNvPr>
          <p:cNvSpPr/>
          <p:nvPr/>
        </p:nvSpPr>
        <p:spPr>
          <a:xfrm>
            <a:off x="0" y="6214189"/>
            <a:ext cx="283191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517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113FDC-5709-BBA2-6CAF-DF8A8EFF06E4}"/>
              </a:ext>
            </a:extLst>
          </p:cNvPr>
          <p:cNvSpPr/>
          <p:nvPr/>
        </p:nvSpPr>
        <p:spPr>
          <a:xfrm>
            <a:off x="-223935" y="-102637"/>
            <a:ext cx="12773608" cy="712858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F4E92F-3E3C-80AE-6D6F-B252ACEF170D}"/>
              </a:ext>
            </a:extLst>
          </p:cNvPr>
          <p:cNvSpPr/>
          <p:nvPr/>
        </p:nvSpPr>
        <p:spPr>
          <a:xfrm>
            <a:off x="1783700" y="2876931"/>
            <a:ext cx="6574971" cy="17292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/>
              <a:t>B L A C K</a:t>
            </a:r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5C4271E-0E96-8B09-E3C7-B8B18517D6E2}"/>
              </a:ext>
            </a:extLst>
          </p:cNvPr>
          <p:cNvSpPr/>
          <p:nvPr/>
        </p:nvSpPr>
        <p:spPr>
          <a:xfrm>
            <a:off x="-223935" y="2528595"/>
            <a:ext cx="214604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FCA43A4-F772-F3F2-9672-1BE861264277}"/>
              </a:ext>
            </a:extLst>
          </p:cNvPr>
          <p:cNvSpPr/>
          <p:nvPr/>
        </p:nvSpPr>
        <p:spPr>
          <a:xfrm rot="5400000">
            <a:off x="-597161" y="4506684"/>
            <a:ext cx="4497356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F12AE252-3FF9-47E6-6336-64A61D50ACA1}"/>
              </a:ext>
            </a:extLst>
          </p:cNvPr>
          <p:cNvSpPr/>
          <p:nvPr/>
        </p:nvSpPr>
        <p:spPr>
          <a:xfrm rot="5400000">
            <a:off x="2052729" y="3172408"/>
            <a:ext cx="1828805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88F3FEA-5CCA-32A0-1E3A-B717A755C79C}"/>
              </a:ext>
            </a:extLst>
          </p:cNvPr>
          <p:cNvSpPr/>
          <p:nvPr/>
        </p:nvSpPr>
        <p:spPr>
          <a:xfrm>
            <a:off x="2696543" y="4357399"/>
            <a:ext cx="4963890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CA9DB2A-35F6-BB78-E3BE-5F87B0C28B4D}"/>
              </a:ext>
            </a:extLst>
          </p:cNvPr>
          <p:cNvSpPr/>
          <p:nvPr/>
        </p:nvSpPr>
        <p:spPr>
          <a:xfrm>
            <a:off x="7585783" y="3020006"/>
            <a:ext cx="257525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694CBE3-E9AC-143B-841A-2CEF18064C4A}"/>
              </a:ext>
            </a:extLst>
          </p:cNvPr>
          <p:cNvSpPr/>
          <p:nvPr/>
        </p:nvSpPr>
        <p:spPr>
          <a:xfrm rot="5400000">
            <a:off x="6711816" y="3427444"/>
            <a:ext cx="135605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3" name="8bit-music-for-game-68698.wav"/>
            </a:hlinkHover>
            <a:extLst>
              <a:ext uri="{FF2B5EF4-FFF2-40B4-BE49-F238E27FC236}">
                <a16:creationId xmlns:a16="http://schemas.microsoft.com/office/drawing/2014/main" id="{B07F4ABD-2B22-B831-73AF-C69BC3E8C73B}"/>
              </a:ext>
            </a:extLst>
          </p:cNvPr>
          <p:cNvSpPr/>
          <p:nvPr/>
        </p:nvSpPr>
        <p:spPr>
          <a:xfrm>
            <a:off x="1922107" y="6484774"/>
            <a:ext cx="6680714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A829D11-BBC8-89B2-6E9B-A114AECFD617}"/>
              </a:ext>
            </a:extLst>
          </p:cNvPr>
          <p:cNvSpPr/>
          <p:nvPr/>
        </p:nvSpPr>
        <p:spPr>
          <a:xfrm rot="5400000">
            <a:off x="8176721" y="6058676"/>
            <a:ext cx="139337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BD1ED31-4BA1-5478-82BE-33200976661B}"/>
              </a:ext>
            </a:extLst>
          </p:cNvPr>
          <p:cNvSpPr/>
          <p:nvPr/>
        </p:nvSpPr>
        <p:spPr>
          <a:xfrm>
            <a:off x="9143997" y="5632578"/>
            <a:ext cx="3405676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4022A435-2763-7620-216E-D0DC03AE6E39}"/>
              </a:ext>
            </a:extLst>
          </p:cNvPr>
          <p:cNvSpPr/>
          <p:nvPr/>
        </p:nvSpPr>
        <p:spPr>
          <a:xfrm>
            <a:off x="3237721" y="2528597"/>
            <a:ext cx="214604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8D1BDEE-C553-B02D-DE4E-5398F16FA68A}"/>
              </a:ext>
            </a:extLst>
          </p:cNvPr>
          <p:cNvSpPr/>
          <p:nvPr/>
        </p:nvSpPr>
        <p:spPr>
          <a:xfrm>
            <a:off x="-223935" y="-89818"/>
            <a:ext cx="1038497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121BEA9E-7C8B-7648-15D9-076808929DBA}"/>
              </a:ext>
            </a:extLst>
          </p:cNvPr>
          <p:cNvSpPr/>
          <p:nvPr/>
        </p:nvSpPr>
        <p:spPr>
          <a:xfrm rot="5400000">
            <a:off x="5159820" y="2304661"/>
            <a:ext cx="989045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1DF32A7-D221-DD45-F525-503537DEC916}"/>
              </a:ext>
            </a:extLst>
          </p:cNvPr>
          <p:cNvSpPr/>
          <p:nvPr/>
        </p:nvSpPr>
        <p:spPr>
          <a:xfrm>
            <a:off x="5383754" y="2043381"/>
            <a:ext cx="214604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446A3A5-0D4B-4653-1E6F-D354EDAEA819}"/>
              </a:ext>
            </a:extLst>
          </p:cNvPr>
          <p:cNvSpPr/>
          <p:nvPr/>
        </p:nvSpPr>
        <p:spPr>
          <a:xfrm rot="5400000">
            <a:off x="9212421" y="2068670"/>
            <a:ext cx="135605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4EEC0ED-31A4-2548-9D0B-1262DB166313}"/>
              </a:ext>
            </a:extLst>
          </p:cNvPr>
          <p:cNvSpPr/>
          <p:nvPr/>
        </p:nvSpPr>
        <p:spPr>
          <a:xfrm rot="5400000">
            <a:off x="-1265476" y="1496387"/>
            <a:ext cx="2605596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001261B-765B-7DB7-62A1-DC4BD70C2EF8}"/>
              </a:ext>
            </a:extLst>
          </p:cNvPr>
          <p:cNvSpPr/>
          <p:nvPr/>
        </p:nvSpPr>
        <p:spPr>
          <a:xfrm rot="5400000">
            <a:off x="1394921" y="3055779"/>
            <a:ext cx="1828805" cy="77443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>
            <a:hlinkClick r:id="" action="ppaction://hlinkshowjump?jump=nextslide">
              <a:snd r:embed="rId4" name="interface-soft-click-131438.wav"/>
            </a:hlinkClick>
            <a:extLst>
              <a:ext uri="{FF2B5EF4-FFF2-40B4-BE49-F238E27FC236}">
                <a16:creationId xmlns:a16="http://schemas.microsoft.com/office/drawing/2014/main" id="{C70B241A-F278-964E-9A45-2E49954F224D}"/>
              </a:ext>
            </a:extLst>
          </p:cNvPr>
          <p:cNvSpPr/>
          <p:nvPr/>
        </p:nvSpPr>
        <p:spPr>
          <a:xfrm>
            <a:off x="8873407" y="3698032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839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5B68920-8C9C-B251-366E-9E35310705B2}"/>
              </a:ext>
            </a:extLst>
          </p:cNvPr>
          <p:cNvSpPr/>
          <p:nvPr/>
        </p:nvSpPr>
        <p:spPr>
          <a:xfrm>
            <a:off x="9604113" y="5762947"/>
            <a:ext cx="3266030" cy="12665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 H I T E</a:t>
            </a:r>
          </a:p>
        </p:txBody>
      </p:sp>
      <p:sp>
        <p:nvSpPr>
          <p:cNvPr id="17" name="Rectangle 1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439147F-3E29-AA4F-6B31-521A01BA3ADA}"/>
              </a:ext>
            </a:extLst>
          </p:cNvPr>
          <p:cNvSpPr/>
          <p:nvPr/>
        </p:nvSpPr>
        <p:spPr>
          <a:xfrm rot="16200000">
            <a:off x="7800391" y="5141168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6DDADEC-B461-8380-79D2-C7FD2CBDB118}"/>
              </a:ext>
            </a:extLst>
          </p:cNvPr>
          <p:cNvSpPr/>
          <p:nvPr/>
        </p:nvSpPr>
        <p:spPr>
          <a:xfrm>
            <a:off x="6579539" y="4068147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A3FA425-9398-8149-0C23-8769B6AB2D16}"/>
              </a:ext>
            </a:extLst>
          </p:cNvPr>
          <p:cNvSpPr/>
          <p:nvPr/>
        </p:nvSpPr>
        <p:spPr>
          <a:xfrm>
            <a:off x="4973216" y="4068145"/>
            <a:ext cx="1606323" cy="6438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FE211949-8C30-F54B-0FC8-323013C82FF6}"/>
              </a:ext>
            </a:extLst>
          </p:cNvPr>
          <p:cNvSpPr/>
          <p:nvPr/>
        </p:nvSpPr>
        <p:spPr>
          <a:xfrm>
            <a:off x="1" y="4068147"/>
            <a:ext cx="497321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ED69744-4EFA-D7D2-08CB-F1776B302C15}"/>
              </a:ext>
            </a:extLst>
          </p:cNvPr>
          <p:cNvSpPr/>
          <p:nvPr/>
        </p:nvSpPr>
        <p:spPr>
          <a:xfrm rot="16200000">
            <a:off x="1339040" y="1940767"/>
            <a:ext cx="361094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hlinkClick r:id="" action="ppaction://hlinkshowjump?jump=nextslide">
              <a:snd r:embed="rId3" name="interface-124464.wav"/>
            </a:hlinkClick>
            <a:extLst>
              <a:ext uri="{FF2B5EF4-FFF2-40B4-BE49-F238E27FC236}">
                <a16:creationId xmlns:a16="http://schemas.microsoft.com/office/drawing/2014/main" id="{8B1603D8-C434-4F01-F82B-34AD445A103B}"/>
              </a:ext>
            </a:extLst>
          </p:cNvPr>
          <p:cNvSpPr/>
          <p:nvPr/>
        </p:nvSpPr>
        <p:spPr>
          <a:xfrm>
            <a:off x="895739" y="1716833"/>
            <a:ext cx="1539551" cy="98904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slope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47CF0E1D-B7C4-D815-C7EE-11240D206096}"/>
              </a:ext>
            </a:extLst>
          </p:cNvPr>
          <p:cNvSpPr/>
          <p:nvPr/>
        </p:nvSpPr>
        <p:spPr>
          <a:xfrm>
            <a:off x="3466418" y="457197"/>
            <a:ext cx="561329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39874224-8066-0D64-0BF0-E5552BAA2073}"/>
              </a:ext>
            </a:extLst>
          </p:cNvPr>
          <p:cNvSpPr/>
          <p:nvPr/>
        </p:nvSpPr>
        <p:spPr>
          <a:xfrm rot="16200000">
            <a:off x="7694017" y="2682446"/>
            <a:ext cx="212758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hlinkClick r:id="" action="ppaction://hlinkshowjump?jump=nextslide">
              <a:snd r:embed="rId4" name="interface-soft-click-131438.wav"/>
            </a:hlinkClick>
            <a:extLst>
              <a:ext uri="{FF2B5EF4-FFF2-40B4-BE49-F238E27FC236}">
                <a16:creationId xmlns:a16="http://schemas.microsoft.com/office/drawing/2014/main" id="{F6C5FAE3-1127-3C79-CB9C-564B27D60F0C}"/>
              </a:ext>
            </a:extLst>
          </p:cNvPr>
          <p:cNvSpPr/>
          <p:nvPr/>
        </p:nvSpPr>
        <p:spPr>
          <a:xfrm>
            <a:off x="1361620" y="4895200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85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193A963-8331-602C-5A1B-5539074DEEC4}"/>
              </a:ext>
            </a:extLst>
          </p:cNvPr>
          <p:cNvSpPr/>
          <p:nvPr/>
        </p:nvSpPr>
        <p:spPr>
          <a:xfrm>
            <a:off x="895739" y="1716833"/>
            <a:ext cx="1539551" cy="98904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hlinkClick r:id="" action="ppaction://hlinkshowjump?jump=nextslide">
              <a:snd r:embed="rId2" name="interface-soft-click-131438.wav"/>
            </a:hlinkClick>
            <a:extLst>
              <a:ext uri="{FF2B5EF4-FFF2-40B4-BE49-F238E27FC236}">
                <a16:creationId xmlns:a16="http://schemas.microsoft.com/office/drawing/2014/main" id="{BA8E7AAE-6329-AF8C-1E82-C1113A1CA021}"/>
              </a:ext>
            </a:extLst>
          </p:cNvPr>
          <p:cNvSpPr/>
          <p:nvPr/>
        </p:nvSpPr>
        <p:spPr>
          <a:xfrm>
            <a:off x="1361620" y="4895200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F25F01CD-21A6-0D70-D126-D5DCE25AA626}"/>
              </a:ext>
            </a:extLst>
          </p:cNvPr>
          <p:cNvSpPr/>
          <p:nvPr/>
        </p:nvSpPr>
        <p:spPr>
          <a:xfrm rot="16200000">
            <a:off x="7800391" y="5141168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CAE98B9D-FF30-D9C5-862F-9C2DC0418532}"/>
              </a:ext>
            </a:extLst>
          </p:cNvPr>
          <p:cNvSpPr/>
          <p:nvPr/>
        </p:nvSpPr>
        <p:spPr>
          <a:xfrm>
            <a:off x="6579539" y="4068147"/>
            <a:ext cx="2789853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C0534B05-E4CE-C952-E4FD-46FE2761B54A}"/>
              </a:ext>
            </a:extLst>
          </p:cNvPr>
          <p:cNvSpPr/>
          <p:nvPr/>
        </p:nvSpPr>
        <p:spPr>
          <a:xfrm>
            <a:off x="1" y="4068147"/>
            <a:ext cx="497321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247E5112-4156-922D-8B94-EB4A13CFD362}"/>
              </a:ext>
            </a:extLst>
          </p:cNvPr>
          <p:cNvSpPr/>
          <p:nvPr/>
        </p:nvSpPr>
        <p:spPr>
          <a:xfrm rot="16200000">
            <a:off x="1339040" y="1940767"/>
            <a:ext cx="361094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80099EC5-1A4A-3F02-1768-E245CCC85FF4}"/>
              </a:ext>
            </a:extLst>
          </p:cNvPr>
          <p:cNvSpPr/>
          <p:nvPr/>
        </p:nvSpPr>
        <p:spPr>
          <a:xfrm>
            <a:off x="3466418" y="457197"/>
            <a:ext cx="5613297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hlinkHover r:id="" action="ppaction://hlinkshowjump?jump=lastslide">
              <a:snd r:embed="rId3" name="wrong-answer-126515.wav"/>
            </a:hlinkHover>
            <a:extLst>
              <a:ext uri="{FF2B5EF4-FFF2-40B4-BE49-F238E27FC236}">
                <a16:creationId xmlns:a16="http://schemas.microsoft.com/office/drawing/2014/main" id="{C9F33B79-C79F-5DFA-7EA0-0FF22501666C}"/>
              </a:ext>
            </a:extLst>
          </p:cNvPr>
          <p:cNvSpPr/>
          <p:nvPr/>
        </p:nvSpPr>
        <p:spPr>
          <a:xfrm rot="16200000">
            <a:off x="7694017" y="2682446"/>
            <a:ext cx="2127586" cy="64381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E5DECA7-3B7D-1CA9-0110-5616B163B910}"/>
              </a:ext>
            </a:extLst>
          </p:cNvPr>
          <p:cNvSpPr/>
          <p:nvPr/>
        </p:nvSpPr>
        <p:spPr>
          <a:xfrm>
            <a:off x="9604113" y="5762947"/>
            <a:ext cx="3266030" cy="12665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W H I T E</a:t>
            </a:r>
          </a:p>
        </p:txBody>
      </p:sp>
    </p:spTree>
    <p:extLst>
      <p:ext uri="{BB962C8B-B14F-4D97-AF65-F5344CB8AC3E}">
        <p14:creationId xmlns:p14="http://schemas.microsoft.com/office/powerpoint/2010/main" val="4126173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1736092-9F24-D682-AA19-F0518784B77B}"/>
              </a:ext>
            </a:extLst>
          </p:cNvPr>
          <p:cNvSpPr/>
          <p:nvPr/>
        </p:nvSpPr>
        <p:spPr>
          <a:xfrm>
            <a:off x="-223935" y="-237465"/>
            <a:ext cx="12773608" cy="712858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F9D1DA-240E-AA3C-DCF6-3F25F7636521}"/>
              </a:ext>
            </a:extLst>
          </p:cNvPr>
          <p:cNvSpPr/>
          <p:nvPr/>
        </p:nvSpPr>
        <p:spPr>
          <a:xfrm>
            <a:off x="-223935" y="220079"/>
            <a:ext cx="6574971" cy="17292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/>
              <a:t>B L A C K</a:t>
            </a:r>
          </a:p>
        </p:txBody>
      </p:sp>
      <p:sp>
        <p:nvSpPr>
          <p:cNvPr id="2" name="Rectangle 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A1B336F-5A27-1562-5D82-C950EEDDE7BC}"/>
              </a:ext>
            </a:extLst>
          </p:cNvPr>
          <p:cNvSpPr/>
          <p:nvPr/>
        </p:nvSpPr>
        <p:spPr>
          <a:xfrm>
            <a:off x="-223935" y="4337520"/>
            <a:ext cx="4963890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DA14B768-95BA-D1DF-070B-0E6BA6845EDB}"/>
              </a:ext>
            </a:extLst>
          </p:cNvPr>
          <p:cNvSpPr/>
          <p:nvPr/>
        </p:nvSpPr>
        <p:spPr>
          <a:xfrm>
            <a:off x="9473682" y="5646845"/>
            <a:ext cx="541179" cy="366328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907A1B7D-1D07-1DCD-9E3D-B0CA246C31BD}"/>
              </a:ext>
            </a:extLst>
          </p:cNvPr>
          <p:cNvSpPr/>
          <p:nvPr/>
        </p:nvSpPr>
        <p:spPr>
          <a:xfrm>
            <a:off x="5322389" y="4337519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65C9F363-D5DA-B388-24FE-DDEBA5796AD8}"/>
              </a:ext>
            </a:extLst>
          </p:cNvPr>
          <p:cNvSpPr/>
          <p:nvPr/>
        </p:nvSpPr>
        <p:spPr>
          <a:xfrm>
            <a:off x="4739955" y="4337518"/>
            <a:ext cx="582434" cy="54117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EA66B34A-5008-7EA0-9D1B-5D0897D81E33}"/>
              </a:ext>
            </a:extLst>
          </p:cNvPr>
          <p:cNvSpPr/>
          <p:nvPr/>
        </p:nvSpPr>
        <p:spPr>
          <a:xfrm rot="16200000">
            <a:off x="9237884" y="6248974"/>
            <a:ext cx="1012778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E5B63AA4-88B6-CDE3-26CF-DFC2463BA99B}"/>
              </a:ext>
            </a:extLst>
          </p:cNvPr>
          <p:cNvSpPr/>
          <p:nvPr/>
        </p:nvSpPr>
        <p:spPr>
          <a:xfrm>
            <a:off x="522244" y="434171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02C13B9B-6F12-73C4-C7A7-DF4FDE51613B}"/>
              </a:ext>
            </a:extLst>
          </p:cNvPr>
          <p:cNvSpPr/>
          <p:nvPr/>
        </p:nvSpPr>
        <p:spPr>
          <a:xfrm rot="16200000">
            <a:off x="10217395" y="3095833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D86B66C7-DCA7-977E-8FE5-FEED57F2E397}"/>
              </a:ext>
            </a:extLst>
          </p:cNvPr>
          <p:cNvSpPr/>
          <p:nvPr/>
        </p:nvSpPr>
        <p:spPr>
          <a:xfrm>
            <a:off x="8102278" y="1854148"/>
            <a:ext cx="3356802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AD96B3D2-2A44-6669-CEE5-2A80773AD4C6}"/>
              </a:ext>
            </a:extLst>
          </p:cNvPr>
          <p:cNvSpPr/>
          <p:nvPr/>
        </p:nvSpPr>
        <p:spPr>
          <a:xfrm rot="16200000">
            <a:off x="7401770" y="612462"/>
            <a:ext cx="1942193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5C392A2F-845C-DAFA-DBFC-F82300068ECD}"/>
              </a:ext>
            </a:extLst>
          </p:cNvPr>
          <p:cNvSpPr/>
          <p:nvPr/>
        </p:nvSpPr>
        <p:spPr>
          <a:xfrm>
            <a:off x="8092062" y="-267724"/>
            <a:ext cx="4457611" cy="2590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hlinkHover r:id="" action="ppaction://hlinkshowjump?jump=lastslide"/>
            <a:extLst>
              <a:ext uri="{FF2B5EF4-FFF2-40B4-BE49-F238E27FC236}">
                <a16:creationId xmlns:a16="http://schemas.microsoft.com/office/drawing/2014/main" id="{02C86A9F-E979-34A8-942E-23EA94805AE3}"/>
              </a:ext>
            </a:extLst>
          </p:cNvPr>
          <p:cNvSpPr/>
          <p:nvPr/>
        </p:nvSpPr>
        <p:spPr>
          <a:xfrm>
            <a:off x="11459080" y="4337517"/>
            <a:ext cx="637171" cy="541177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48000">
                <a:srgbClr val="00FF00"/>
              </a:gs>
              <a:gs pos="100000">
                <a:srgbClr val="99FF99"/>
              </a:gs>
            </a:gsLst>
            <a:lin ang="16200000" scaled="1"/>
            <a:tileRect/>
          </a:gradFill>
          <a:ln>
            <a:noFill/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7FA406E8-EE28-AFB8-0741-51B953A3AB56}"/>
              </a:ext>
            </a:extLst>
          </p:cNvPr>
          <p:cNvSpPr/>
          <p:nvPr/>
        </p:nvSpPr>
        <p:spPr>
          <a:xfrm rot="16200000">
            <a:off x="7649131" y="2848470"/>
            <a:ext cx="144747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hlinkClick r:id="" action="ppaction://hlinkshowjump?jump=nextslide">
              <a:snd r:embed="rId5" name="interface-124464.wav"/>
            </a:hlinkClick>
            <a:extLst>
              <a:ext uri="{FF2B5EF4-FFF2-40B4-BE49-F238E27FC236}">
                <a16:creationId xmlns:a16="http://schemas.microsoft.com/office/drawing/2014/main" id="{A3EA5189-3083-9F62-F492-2C26217E4BA7}"/>
              </a:ext>
            </a:extLst>
          </p:cNvPr>
          <p:cNvSpPr/>
          <p:nvPr/>
        </p:nvSpPr>
        <p:spPr>
          <a:xfrm>
            <a:off x="10320867" y="6013173"/>
            <a:ext cx="1236036" cy="727101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E54EA0-9E25-72E0-7CD2-2E935FF5CD4E}"/>
              </a:ext>
            </a:extLst>
          </p:cNvPr>
          <p:cNvSpPr/>
          <p:nvPr/>
        </p:nvSpPr>
        <p:spPr>
          <a:xfrm>
            <a:off x="9473682" y="2965891"/>
            <a:ext cx="1236036" cy="727101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hlinkHover r:id="" action="ppaction://hlinkshowjump?jump=lastslide">
              <a:snd r:embed="rId2" name="wrong-answer-126515.wav"/>
            </a:hlinkHover>
            <a:extLst>
              <a:ext uri="{FF2B5EF4-FFF2-40B4-BE49-F238E27FC236}">
                <a16:creationId xmlns:a16="http://schemas.microsoft.com/office/drawing/2014/main" id="{2F73E068-6332-2C55-4FB2-99AF31C7DA9E}"/>
              </a:ext>
            </a:extLst>
          </p:cNvPr>
          <p:cNvSpPr/>
          <p:nvPr/>
        </p:nvSpPr>
        <p:spPr>
          <a:xfrm>
            <a:off x="12096251" y="4331693"/>
            <a:ext cx="6136691" cy="5411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>
            <a:hlinkClick r:id="" action="ppaction://hlinkshowjump?jump=nextslide">
              <a:snd r:embed="rId6" name="interface-soft-click-131438.wav"/>
            </a:hlinkClick>
            <a:extLst>
              <a:ext uri="{FF2B5EF4-FFF2-40B4-BE49-F238E27FC236}">
                <a16:creationId xmlns:a16="http://schemas.microsoft.com/office/drawing/2014/main" id="{CDF914A6-70F3-7A99-9477-AF85A7A001B7}"/>
              </a:ext>
            </a:extLst>
          </p:cNvPr>
          <p:cNvSpPr/>
          <p:nvPr/>
        </p:nvSpPr>
        <p:spPr>
          <a:xfrm>
            <a:off x="9061985" y="11374"/>
            <a:ext cx="1632857" cy="1735494"/>
          </a:xfrm>
          <a:prstGeom prst="ellipse">
            <a:avLst/>
          </a:prstGeom>
          <a:ln/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E6DFFC83-654A-F674-B41D-8E197B2C1B6F}"/>
              </a:ext>
            </a:extLst>
          </p:cNvPr>
          <p:cNvSpPr/>
          <p:nvPr/>
        </p:nvSpPr>
        <p:spPr>
          <a:xfrm>
            <a:off x="681042" y="2406897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78C9B236-6648-CEDA-B1AA-BA761BAE3A86}"/>
              </a:ext>
            </a:extLst>
          </p:cNvPr>
          <p:cNvSpPr/>
          <p:nvPr/>
        </p:nvSpPr>
        <p:spPr>
          <a:xfrm>
            <a:off x="3905125" y="1664230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7F7A012A-1606-8896-AB14-5E1A0CBF507D}"/>
              </a:ext>
            </a:extLst>
          </p:cNvPr>
          <p:cNvSpPr/>
          <p:nvPr/>
        </p:nvSpPr>
        <p:spPr>
          <a:xfrm>
            <a:off x="6434902" y="719078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hlinkHover r:id="rId3" action="ppaction://hlinksldjump">
              <a:snd r:embed="rId4" name="gameboy-pluck-41265.wav"/>
            </a:hlinkHover>
            <a:extLst>
              <a:ext uri="{FF2B5EF4-FFF2-40B4-BE49-F238E27FC236}">
                <a16:creationId xmlns:a16="http://schemas.microsoft.com/office/drawing/2014/main" id="{41F2C273-5FF6-764C-2743-D0E0FE9C09F9}"/>
              </a:ext>
            </a:extLst>
          </p:cNvPr>
          <p:cNvSpPr/>
          <p:nvPr/>
        </p:nvSpPr>
        <p:spPr>
          <a:xfrm>
            <a:off x="5723639" y="2661272"/>
            <a:ext cx="1108179" cy="1027790"/>
          </a:xfrm>
          <a:prstGeom prst="rect">
            <a:avLst/>
          </a:prstGeom>
          <a:solidFill>
            <a:srgbClr val="00FF00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004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94</Words>
  <Application>Microsoft Office PowerPoint</Application>
  <PresentationFormat>Widescreen</PresentationFormat>
  <Paragraphs>26</Paragraphs>
  <Slides>23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Begok v15</vt:lpstr>
      <vt:lpstr>American Captain</vt:lpstr>
      <vt:lpstr>Calibri Light</vt:lpstr>
      <vt:lpstr>Berlin Sans FB Demi</vt:lpstr>
      <vt:lpstr>Calibri</vt:lpstr>
      <vt:lpstr>Arial</vt:lpstr>
      <vt:lpstr>Eras Bold ITC</vt:lpstr>
      <vt:lpstr>Office Theme</vt:lpstr>
      <vt:lpstr>PowerPoint Presentation</vt:lpstr>
      <vt:lpstr>The Black &amp; White 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For Playing!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Black &amp; White Game</dc:title>
  <dc:creator>Maxwell Wibberley</dc:creator>
  <cp:lastModifiedBy>Maxwell Wibberley</cp:lastModifiedBy>
  <cp:revision>3</cp:revision>
  <dcterms:created xsi:type="dcterms:W3CDTF">2023-08-09T13:24:28Z</dcterms:created>
  <dcterms:modified xsi:type="dcterms:W3CDTF">2023-08-11T05:59:48Z</dcterms:modified>
</cp:coreProperties>
</file>